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2021-12-28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2021-12-28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2021-12-28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2021-12-28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2021-12-28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2021-12-28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2021-12-28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2021-12-28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2021-12-28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2021-12-28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2021-12-28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2021-12-28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ootpay.co.kr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28"/>
          <p:cNvSpPr txBox="1">
            <a:spLocks/>
          </p:cNvSpPr>
          <p:nvPr/>
        </p:nvSpPr>
        <p:spPr>
          <a:xfrm>
            <a:off x="1403648" y="1196752"/>
            <a:ext cx="6526089" cy="7848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7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㈜부트페이 쇼핑몰</a:t>
            </a:r>
            <a:endParaRPr lang="ko-KR" altLang="en-US" sz="4700" b="1" u="sng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44208" y="216660"/>
            <a:ext cx="2509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결제 프로세스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경로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" name="텍스트 개체 틀 37"/>
          <p:cNvSpPr txBox="1">
            <a:spLocks/>
          </p:cNvSpPr>
          <p:nvPr/>
        </p:nvSpPr>
        <p:spPr>
          <a:xfrm flipH="1">
            <a:off x="3622576" y="2132856"/>
            <a:ext cx="2088231" cy="2698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altLang="ko-KR" sz="1200" u="sng" dirty="0" smtClean="0">
                <a:hlinkClick r:id="rId2"/>
              </a:rPr>
              <a:t>http://www.bootpay.co.kr/</a:t>
            </a:r>
            <a:endParaRPr lang="ko-KR" altLang="ko-KR" sz="12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511020" y="6237312"/>
            <a:ext cx="6311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00" dirty="0" smtClean="0"/>
              <a:t>본 문서의 저작권은 ㈜</a:t>
            </a:r>
            <a:r>
              <a:rPr lang="ko-KR" altLang="en-US" sz="900" dirty="0" err="1" smtClean="0"/>
              <a:t>다</a:t>
            </a:r>
            <a:r>
              <a:rPr lang="ko-KR" altLang="en-US" sz="900" dirty="0" err="1"/>
              <a:t>날</a:t>
            </a:r>
            <a:r>
              <a:rPr lang="ko-KR" altLang="en-US" sz="900" dirty="0" smtClean="0"/>
              <a:t> 소유이므로 사전 허가 없이</a:t>
            </a:r>
            <a:r>
              <a:rPr lang="en-US" altLang="ko-KR" sz="900" dirty="0"/>
              <a:t> </a:t>
            </a:r>
            <a:r>
              <a:rPr lang="ko-KR" altLang="en-US" sz="900" dirty="0" smtClean="0"/>
              <a:t>무단전재</a:t>
            </a:r>
            <a:r>
              <a:rPr lang="en-US" altLang="ko-KR" sz="900" dirty="0" smtClean="0"/>
              <a:t>, </a:t>
            </a:r>
            <a:r>
              <a:rPr lang="ko-KR" altLang="en-US" sz="900" dirty="0" smtClean="0"/>
              <a:t>복사</a:t>
            </a:r>
            <a:r>
              <a:rPr lang="en-US" altLang="ko-KR" sz="900" dirty="0" smtClean="0"/>
              <a:t>, </a:t>
            </a:r>
            <a:r>
              <a:rPr lang="ko-KR" altLang="en-US" sz="900" dirty="0" smtClean="0"/>
              <a:t>유출</a:t>
            </a:r>
            <a:r>
              <a:rPr lang="en-US" altLang="ko-KR" sz="900" dirty="0" smtClean="0"/>
              <a:t>, </a:t>
            </a:r>
            <a:r>
              <a:rPr lang="ko-KR" altLang="en-US" sz="900" dirty="0" smtClean="0"/>
              <a:t>유포한 자는</a:t>
            </a:r>
            <a:endParaRPr lang="en-US" altLang="ko-KR" sz="900" dirty="0" smtClean="0"/>
          </a:p>
          <a:p>
            <a:r>
              <a:rPr lang="ko-KR" altLang="en-US" sz="900" dirty="0" smtClean="0"/>
              <a:t>이로 인하여 발생한 당사의 모든 불이익에 대하여 금전적 손해배상은 물론 관계법령에 의한 처벌을 감수하여야 합니다</a:t>
            </a:r>
            <a:r>
              <a:rPr lang="en-US" altLang="ko-KR" sz="900" dirty="0" smtClean="0"/>
              <a:t>.</a:t>
            </a:r>
            <a:endParaRPr lang="ko-KR" altLang="en-US" sz="900" dirty="0"/>
          </a:p>
        </p:txBody>
      </p:sp>
      <p:sp>
        <p:nvSpPr>
          <p:cNvPr id="6" name="TextBox 5"/>
          <p:cNvSpPr txBox="1"/>
          <p:nvPr/>
        </p:nvSpPr>
        <p:spPr>
          <a:xfrm>
            <a:off x="1789943" y="4928596"/>
            <a:ext cx="57534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*</a:t>
            </a:r>
            <a:r>
              <a:rPr lang="ko-KR" altLang="en-US" sz="1000" dirty="0" smtClean="0"/>
              <a:t>밑줄 친 부분을 수정하시고</a:t>
            </a:r>
            <a:r>
              <a:rPr lang="en-US" altLang="ko-KR" sz="1000" dirty="0" smtClean="0"/>
              <a:t>, </a:t>
            </a:r>
            <a:r>
              <a:rPr lang="ko-KR" altLang="en-US" sz="1000" dirty="0" smtClean="0"/>
              <a:t>다음 페이지부터는 제목에 맞게 </a:t>
            </a:r>
            <a:r>
              <a:rPr lang="ko-KR" altLang="en-US" sz="1000" dirty="0" err="1" smtClean="0"/>
              <a:t>캡처</a:t>
            </a:r>
            <a:r>
              <a:rPr lang="ko-KR" altLang="en-US" sz="1000" dirty="0" smtClean="0"/>
              <a:t> 이미지를 첨부하시면 됩니다</a:t>
            </a:r>
            <a:r>
              <a:rPr lang="en-US" altLang="ko-KR" sz="1000" dirty="0" smtClean="0"/>
              <a:t>.</a:t>
            </a:r>
            <a:r>
              <a:rPr lang="ko-KR" altLang="en-US" sz="1000" dirty="0" smtClean="0"/>
              <a:t> </a:t>
            </a:r>
            <a:endParaRPr lang="ko-KR" altLang="en-US" sz="1000" dirty="0"/>
          </a:p>
        </p:txBody>
      </p:sp>
      <p:sp>
        <p:nvSpPr>
          <p:cNvPr id="7" name="TextBox 6"/>
          <p:cNvSpPr txBox="1"/>
          <p:nvPr/>
        </p:nvSpPr>
        <p:spPr>
          <a:xfrm>
            <a:off x="790116" y="3429000"/>
            <a:ext cx="775314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300" u="sng" dirty="0" smtClean="0"/>
              <a:t>부트페이는 </a:t>
            </a:r>
            <a:r>
              <a:rPr lang="en-US" altLang="ko-KR" sz="1300" u="sng" dirty="0" smtClean="0"/>
              <a:t>PG </a:t>
            </a:r>
            <a:r>
              <a:rPr lang="ko-KR" altLang="en-US" sz="1300" u="sng" dirty="0" smtClean="0"/>
              <a:t>가입을 수월하게 돕고 데이터 분석을 제공하여 매출이 올라가도록 돕는 솔루션입니다</a:t>
            </a:r>
            <a:r>
              <a:rPr lang="en-US" altLang="ko-KR" sz="1300" u="sng" dirty="0" smtClean="0"/>
              <a:t>.</a:t>
            </a:r>
            <a:endParaRPr lang="ko-KR" altLang="en-US" sz="1300" u="sng" dirty="0"/>
          </a:p>
        </p:txBody>
      </p:sp>
      <p:sp>
        <p:nvSpPr>
          <p:cNvPr id="8" name="TextBox 7"/>
          <p:cNvSpPr txBox="1"/>
          <p:nvPr/>
        </p:nvSpPr>
        <p:spPr>
          <a:xfrm>
            <a:off x="4067391" y="4077072"/>
            <a:ext cx="1198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/>
              <a:t>Test </a:t>
            </a:r>
            <a:r>
              <a:rPr lang="ko-KR" altLang="en-US" sz="1200" dirty="0" smtClean="0"/>
              <a:t>계정 기재</a:t>
            </a:r>
            <a:endParaRPr lang="en-US" altLang="ko-KR" sz="1200" dirty="0" smtClean="0"/>
          </a:p>
          <a:p>
            <a:r>
              <a:rPr lang="en-US" altLang="ko-KR" sz="1200" dirty="0" err="1" smtClean="0"/>
              <a:t>ID:test</a:t>
            </a:r>
            <a:endParaRPr lang="en-US" altLang="ko-KR" sz="1200" dirty="0" smtClean="0"/>
          </a:p>
          <a:p>
            <a:r>
              <a:rPr lang="en-US" altLang="ko-KR" sz="1200" dirty="0" smtClean="0"/>
              <a:t>PW:test123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754361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188640"/>
            <a:ext cx="9144000" cy="455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 smtClean="0"/>
              <a:t>PG</a:t>
            </a:r>
            <a:r>
              <a:rPr lang="ko-KR" altLang="en-US" sz="2400" b="1" dirty="0" smtClean="0"/>
              <a:t>사 </a:t>
            </a:r>
            <a:r>
              <a:rPr lang="ko-KR" altLang="en-US" sz="2400" b="1" dirty="0" err="1" smtClean="0"/>
              <a:t>결제창</a:t>
            </a:r>
            <a:endParaRPr lang="ko-KR" altLang="en-US" sz="24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4CC716B-A3A8-4DB0-B766-B45652945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86302"/>
            <a:ext cx="9144000" cy="468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03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188640"/>
            <a:ext cx="9144000" cy="455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각 카드사 </a:t>
            </a:r>
            <a:r>
              <a:rPr lang="ko-KR" altLang="en-US" sz="2400" b="1" dirty="0" err="1" smtClean="0"/>
              <a:t>인증창</a:t>
            </a:r>
            <a:r>
              <a:rPr lang="ko-KR" altLang="en-US" sz="2400" b="1" dirty="0" smtClean="0"/>
              <a:t> 호출</a:t>
            </a:r>
            <a:r>
              <a:rPr lang="en-US" altLang="ko-KR" sz="2400" b="1" dirty="0" smtClean="0"/>
              <a:t>_ISP</a:t>
            </a:r>
            <a:endParaRPr lang="ko-KR" altLang="en-US" sz="2400" b="1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57" y="908720"/>
            <a:ext cx="8411285" cy="562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15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188640"/>
            <a:ext cx="9144000" cy="455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각 카드사 </a:t>
            </a:r>
            <a:r>
              <a:rPr lang="ko-KR" altLang="en-US" sz="2400" b="1" dirty="0" err="1" smtClean="0"/>
              <a:t>인증창</a:t>
            </a:r>
            <a:r>
              <a:rPr lang="ko-KR" altLang="en-US" sz="2400" b="1" dirty="0" smtClean="0"/>
              <a:t> 호출</a:t>
            </a:r>
            <a:r>
              <a:rPr lang="en-US" altLang="ko-KR" sz="2400" b="1" dirty="0" smtClean="0"/>
              <a:t>_</a:t>
            </a:r>
            <a:r>
              <a:rPr lang="ko-KR" altLang="en-US" sz="2400" b="1" dirty="0" smtClean="0"/>
              <a:t>안심클릭</a:t>
            </a:r>
            <a:endParaRPr lang="ko-KR" altLang="en-US" sz="24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F743FCD-EF1B-48D0-81BB-BB2EC2888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8506"/>
            <a:ext cx="9144000" cy="4660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21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28"/>
          <p:cNvSpPr txBox="1">
            <a:spLocks/>
          </p:cNvSpPr>
          <p:nvPr/>
        </p:nvSpPr>
        <p:spPr>
          <a:xfrm>
            <a:off x="1331640" y="2924944"/>
            <a:ext cx="6526089" cy="78489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7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감사합니다</a:t>
            </a:r>
            <a:r>
              <a:rPr lang="en-US" altLang="ko-KR" sz="47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4700" b="1" u="sng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44208" y="216660"/>
            <a:ext cx="2509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결제 프로세스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(</a:t>
            </a:r>
            <a:r>
              <a:rPr lang="ko-KR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경로</a:t>
            </a:r>
            <a:r>
              <a:rPr lang="en-US" altLang="ko-KR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)</a:t>
            </a:r>
            <a:endParaRPr lang="ko-K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71306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자유형 3"/>
          <p:cNvSpPr/>
          <p:nvPr/>
        </p:nvSpPr>
        <p:spPr>
          <a:xfrm flipH="1">
            <a:off x="15821268" y="421948"/>
            <a:ext cx="1642532" cy="444046"/>
          </a:xfrm>
          <a:custGeom>
            <a:avLst/>
            <a:gdLst>
              <a:gd name="connsiteX0" fmla="*/ 283604 w 1642532"/>
              <a:gd name="connsiteY0" fmla="*/ 0 h 608433"/>
              <a:gd name="connsiteX1" fmla="*/ 1642532 w 1642532"/>
              <a:gd name="connsiteY1" fmla="*/ 0 h 608433"/>
              <a:gd name="connsiteX2" fmla="*/ 1642532 w 1642532"/>
              <a:gd name="connsiteY2" fmla="*/ 608433 h 608433"/>
              <a:gd name="connsiteX3" fmla="*/ 607845 w 1642532"/>
              <a:gd name="connsiteY3" fmla="*/ 608433 h 608433"/>
              <a:gd name="connsiteX4" fmla="*/ 0 w 1642532"/>
              <a:gd name="connsiteY4" fmla="*/ 193566 h 608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2532" h="608433">
                <a:moveTo>
                  <a:pt x="283604" y="0"/>
                </a:moveTo>
                <a:lnTo>
                  <a:pt x="1642532" y="0"/>
                </a:lnTo>
                <a:lnTo>
                  <a:pt x="1642532" y="608433"/>
                </a:lnTo>
                <a:lnTo>
                  <a:pt x="607845" y="608433"/>
                </a:lnTo>
                <a:lnTo>
                  <a:pt x="0" y="193566"/>
                </a:lnTo>
                <a:close/>
              </a:path>
            </a:pathLst>
          </a:custGeom>
          <a:solidFill>
            <a:srgbClr val="A3ADC5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0046" tIns="65023" rIns="130046" bIns="65023" rtlCol="0" anchor="ctr"/>
          <a:lstStyle/>
          <a:p>
            <a:pPr algn="ctr"/>
            <a:endParaRPr kumimoji="1"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0" y="188640"/>
            <a:ext cx="9144000" cy="455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사이트 메인</a:t>
            </a:r>
            <a:endParaRPr lang="ko-KR" altLang="en-US" sz="2400" b="1" dirty="0"/>
          </a:p>
        </p:txBody>
      </p:sp>
      <p:pic>
        <p:nvPicPr>
          <p:cNvPr id="2050" name="Picture 2" descr="C:\Users\Bootpay\Desktop\사이트 메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78" y="1052736"/>
            <a:ext cx="7876843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305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188640"/>
            <a:ext cx="9144000" cy="455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사이트 메인</a:t>
            </a:r>
            <a:r>
              <a:rPr lang="en-US" altLang="ko-KR" sz="2400" b="1" dirty="0" smtClean="0"/>
              <a:t>_</a:t>
            </a:r>
            <a:r>
              <a:rPr lang="ko-KR" altLang="en-US" sz="2400" b="1" dirty="0" smtClean="0"/>
              <a:t>하단정보</a:t>
            </a:r>
            <a:endParaRPr lang="ko-KR" altLang="en-US" sz="2400" b="1" dirty="0"/>
          </a:p>
        </p:txBody>
      </p:sp>
      <p:pic>
        <p:nvPicPr>
          <p:cNvPr id="3074" name="Picture 2" descr="C:\Users\Bootpay\Desktop\메인 하단정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1120794"/>
            <a:ext cx="7992888" cy="52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5085184"/>
            <a:ext cx="7447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mtClean="0">
                <a:solidFill>
                  <a:srgbClr val="FF0000"/>
                </a:solidFill>
              </a:rPr>
              <a:t>사업자번호</a:t>
            </a:r>
            <a:r>
              <a:rPr lang="en-US" altLang="ko-KR" smtClean="0">
                <a:solidFill>
                  <a:srgbClr val="FF0000"/>
                </a:solidFill>
              </a:rPr>
              <a:t>, </a:t>
            </a:r>
            <a:r>
              <a:rPr lang="ko-KR" altLang="en-US" smtClean="0">
                <a:solidFill>
                  <a:srgbClr val="FF0000"/>
                </a:solidFill>
              </a:rPr>
              <a:t>대표자 성명</a:t>
            </a:r>
            <a:r>
              <a:rPr lang="en-US" altLang="ko-KR" smtClean="0">
                <a:solidFill>
                  <a:srgbClr val="FF0000"/>
                </a:solidFill>
              </a:rPr>
              <a:t>, </a:t>
            </a:r>
            <a:r>
              <a:rPr lang="ko-KR" altLang="en-US" smtClean="0">
                <a:solidFill>
                  <a:srgbClr val="FF0000"/>
                </a:solidFill>
              </a:rPr>
              <a:t>고객센터 번호 </a:t>
            </a:r>
            <a:r>
              <a:rPr lang="en-US" altLang="ko-KR" smtClean="0">
                <a:solidFill>
                  <a:srgbClr val="FF0000"/>
                </a:solidFill>
              </a:rPr>
              <a:t>(</a:t>
            </a:r>
            <a:r>
              <a:rPr lang="ko-KR" altLang="en-US" smtClean="0">
                <a:solidFill>
                  <a:srgbClr val="FF0000"/>
                </a:solidFill>
              </a:rPr>
              <a:t>유선</a:t>
            </a:r>
            <a:r>
              <a:rPr lang="en-US" altLang="ko-KR" smtClean="0">
                <a:solidFill>
                  <a:srgbClr val="FF0000"/>
                </a:solidFill>
              </a:rPr>
              <a:t>), </a:t>
            </a:r>
            <a:r>
              <a:rPr lang="ko-KR" altLang="en-US" smtClean="0">
                <a:solidFill>
                  <a:srgbClr val="FF0000"/>
                </a:solidFill>
              </a:rPr>
              <a:t>사업장 주소 기재 필수</a:t>
            </a:r>
            <a:endParaRPr lang="ko-KR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118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188640"/>
            <a:ext cx="9144000" cy="455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상품 선택</a:t>
            </a:r>
            <a:endParaRPr lang="ko-KR" altLang="en-US" sz="2400" b="1" dirty="0"/>
          </a:p>
        </p:txBody>
      </p:sp>
      <p:pic>
        <p:nvPicPr>
          <p:cNvPr id="4098" name="Picture 2" descr="C:\Users\Bootpay\Desktop\상품 선택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74" y="1124744"/>
            <a:ext cx="775865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870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188640"/>
            <a:ext cx="9144000" cy="455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/>
              <a:t>상품 선택</a:t>
            </a:r>
            <a:r>
              <a:rPr lang="en-US" altLang="ko-KR" sz="2400" b="1" dirty="0" smtClean="0"/>
              <a:t> &gt; </a:t>
            </a:r>
            <a:r>
              <a:rPr lang="ko-KR" altLang="en-US" sz="2400" b="1" dirty="0" smtClean="0"/>
              <a:t>구매</a:t>
            </a:r>
            <a:r>
              <a:rPr lang="en-US" altLang="ko-KR" sz="2400" b="1" dirty="0" smtClean="0"/>
              <a:t>(</a:t>
            </a:r>
            <a:r>
              <a:rPr lang="ko-KR" altLang="en-US" sz="2400" b="1" dirty="0" smtClean="0"/>
              <a:t>결제</a:t>
            </a:r>
            <a:r>
              <a:rPr lang="en-US" altLang="ko-KR" sz="2400" b="1" dirty="0" smtClean="0"/>
              <a:t>)</a:t>
            </a:r>
            <a:r>
              <a:rPr lang="ko-KR" altLang="en-US" sz="2400" b="1" dirty="0" smtClean="0"/>
              <a:t>하기</a:t>
            </a:r>
            <a:endParaRPr lang="ko-KR" altLang="en-US" sz="24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3"/>
            <a:ext cx="8496944" cy="4752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3349550" y="6038854"/>
            <a:ext cx="2444900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500" u="sng" dirty="0"/>
              <a:t>제품 선택 </a:t>
            </a:r>
            <a:r>
              <a:rPr lang="en-US" altLang="ko-KR" sz="1500" u="sng" dirty="0"/>
              <a:t>&gt; </a:t>
            </a:r>
            <a:r>
              <a:rPr lang="ko-KR" altLang="en-US" sz="1500" u="sng" dirty="0" err="1"/>
              <a:t>바로구매하기</a:t>
            </a:r>
            <a:endParaRPr lang="en-US" altLang="ko-KR" sz="1500" u="sng" dirty="0"/>
          </a:p>
        </p:txBody>
      </p:sp>
    </p:spTree>
    <p:extLst>
      <p:ext uri="{BB962C8B-B14F-4D97-AF65-F5344CB8AC3E}">
        <p14:creationId xmlns:p14="http://schemas.microsoft.com/office/powerpoint/2010/main" val="3299611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188640"/>
            <a:ext cx="9144000" cy="455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/>
              <a:t>상품 선택</a:t>
            </a:r>
            <a:r>
              <a:rPr lang="en-US" altLang="ko-KR" sz="2400" b="1" dirty="0"/>
              <a:t> &gt; </a:t>
            </a:r>
            <a:r>
              <a:rPr lang="ko-KR" altLang="en-US" sz="2400" b="1" dirty="0"/>
              <a:t>구매</a:t>
            </a:r>
            <a:r>
              <a:rPr lang="en-US" altLang="ko-KR" sz="2400" b="1" dirty="0"/>
              <a:t>(</a:t>
            </a:r>
            <a:r>
              <a:rPr lang="ko-KR" altLang="en-US" sz="2400" b="1" dirty="0"/>
              <a:t>결제</a:t>
            </a:r>
            <a:r>
              <a:rPr lang="en-US" altLang="ko-KR" sz="2400" b="1" dirty="0"/>
              <a:t>)</a:t>
            </a:r>
            <a:r>
              <a:rPr lang="ko-KR" altLang="en-US" sz="2400" b="1" dirty="0"/>
              <a:t>하기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30"/>
          <a:stretch/>
        </p:blipFill>
        <p:spPr bwMode="auto">
          <a:xfrm>
            <a:off x="491008" y="1196752"/>
            <a:ext cx="8197215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3982718" y="5851755"/>
            <a:ext cx="1213794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500" u="sng" dirty="0" smtClean="0"/>
              <a:t>비회원 구매</a:t>
            </a:r>
            <a:endParaRPr lang="en-US" altLang="ko-KR" sz="1500" u="sng" dirty="0"/>
          </a:p>
        </p:txBody>
      </p:sp>
    </p:spTree>
    <p:extLst>
      <p:ext uri="{BB962C8B-B14F-4D97-AF65-F5344CB8AC3E}">
        <p14:creationId xmlns:p14="http://schemas.microsoft.com/office/powerpoint/2010/main" val="432658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188640"/>
            <a:ext cx="9144000" cy="455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/>
              <a:t>상품 선택</a:t>
            </a:r>
            <a:r>
              <a:rPr lang="en-US" altLang="ko-KR" sz="2400" b="1" dirty="0"/>
              <a:t> &gt; </a:t>
            </a:r>
            <a:r>
              <a:rPr lang="ko-KR" altLang="en-US" sz="2400" b="1" dirty="0"/>
              <a:t>구매</a:t>
            </a:r>
            <a:r>
              <a:rPr lang="en-US" altLang="ko-KR" sz="2400" b="1" dirty="0"/>
              <a:t>(</a:t>
            </a:r>
            <a:r>
              <a:rPr lang="ko-KR" altLang="en-US" sz="2400" b="1" dirty="0"/>
              <a:t>결제</a:t>
            </a:r>
            <a:r>
              <a:rPr lang="en-US" altLang="ko-KR" sz="2400" b="1" dirty="0"/>
              <a:t>)</a:t>
            </a:r>
            <a:r>
              <a:rPr lang="ko-KR" altLang="en-US" sz="2400" b="1" dirty="0"/>
              <a:t>하기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32" y="1124743"/>
            <a:ext cx="7709535" cy="4752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 flipH="1">
            <a:off x="3707904" y="6229099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u="sng" dirty="0" smtClean="0"/>
              <a:t>주문상품 확인 </a:t>
            </a:r>
            <a:endParaRPr lang="en-US" altLang="ko-KR" u="sng" dirty="0" smtClean="0"/>
          </a:p>
        </p:txBody>
      </p:sp>
    </p:spTree>
    <p:extLst>
      <p:ext uri="{BB962C8B-B14F-4D97-AF65-F5344CB8AC3E}">
        <p14:creationId xmlns:p14="http://schemas.microsoft.com/office/powerpoint/2010/main" val="1513079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188640"/>
            <a:ext cx="9144000" cy="455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/>
              <a:t>상품 선택</a:t>
            </a:r>
            <a:r>
              <a:rPr lang="en-US" altLang="ko-KR" sz="2400" b="1" dirty="0"/>
              <a:t> &gt; </a:t>
            </a:r>
            <a:r>
              <a:rPr lang="ko-KR" altLang="en-US" sz="2400" b="1" dirty="0"/>
              <a:t>구매</a:t>
            </a:r>
            <a:r>
              <a:rPr lang="en-US" altLang="ko-KR" sz="2400" b="1" dirty="0"/>
              <a:t>(</a:t>
            </a:r>
            <a:r>
              <a:rPr lang="ko-KR" altLang="en-US" sz="2400" b="1" dirty="0"/>
              <a:t>결제</a:t>
            </a:r>
            <a:r>
              <a:rPr lang="en-US" altLang="ko-KR" sz="2400" b="1" dirty="0"/>
              <a:t>)</a:t>
            </a:r>
            <a:r>
              <a:rPr lang="ko-KR" altLang="en-US" sz="2400" b="1" dirty="0"/>
              <a:t>하기</a:t>
            </a:r>
          </a:p>
        </p:txBody>
      </p:sp>
      <p:pic>
        <p:nvPicPr>
          <p:cNvPr id="5122" name="Picture 2" descr="C:\Users\Bootpay\Desktop\주문자 정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08" y="1339451"/>
            <a:ext cx="802838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flipH="1">
            <a:off x="3707904" y="616530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u="sng" smtClean="0"/>
              <a:t>주문정보 입력 </a:t>
            </a:r>
            <a:endParaRPr lang="en-US" altLang="ko-KR" u="sng" dirty="0" smtClean="0"/>
          </a:p>
        </p:txBody>
      </p:sp>
    </p:spTree>
    <p:extLst>
      <p:ext uri="{BB962C8B-B14F-4D97-AF65-F5344CB8AC3E}">
        <p14:creationId xmlns:p14="http://schemas.microsoft.com/office/powerpoint/2010/main" val="20523881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188640"/>
            <a:ext cx="9144000" cy="45533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/>
              <a:t>상품 선택</a:t>
            </a:r>
            <a:r>
              <a:rPr lang="en-US" altLang="ko-KR" sz="2400" b="1" dirty="0"/>
              <a:t> &gt; </a:t>
            </a:r>
            <a:r>
              <a:rPr lang="ko-KR" altLang="en-US" sz="2400" b="1" dirty="0"/>
              <a:t>구매</a:t>
            </a:r>
            <a:r>
              <a:rPr lang="en-US" altLang="ko-KR" sz="2400" b="1" dirty="0"/>
              <a:t>(</a:t>
            </a:r>
            <a:r>
              <a:rPr lang="ko-KR" altLang="en-US" sz="2400" b="1" dirty="0"/>
              <a:t>결제</a:t>
            </a:r>
            <a:r>
              <a:rPr lang="en-US" altLang="ko-KR" sz="2400" b="1" dirty="0"/>
              <a:t>)</a:t>
            </a:r>
            <a:r>
              <a:rPr lang="ko-KR" altLang="en-US" sz="2400" b="1" dirty="0"/>
              <a:t>하기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968" y="980728"/>
            <a:ext cx="6648063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57188" y="6252044"/>
            <a:ext cx="2829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지불수단 선택 </a:t>
            </a:r>
            <a:r>
              <a:rPr lang="en-US" altLang="ko-KR" dirty="0" smtClean="0"/>
              <a:t>/ </a:t>
            </a:r>
            <a:r>
              <a:rPr lang="ko-KR" altLang="en-US" dirty="0" smtClean="0"/>
              <a:t>결제하기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045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176</Words>
  <Application>Microsoft Office PowerPoint</Application>
  <PresentationFormat>화면 슬라이드 쇼(4:3)</PresentationFormat>
  <Paragraphs>29</Paragraphs>
  <Slides>13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6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R&amp;D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Corporation</dc:creator>
  <cp:lastModifiedBy>user</cp:lastModifiedBy>
  <cp:revision>18</cp:revision>
  <dcterms:created xsi:type="dcterms:W3CDTF">2006-10-05T04:04:58Z</dcterms:created>
  <dcterms:modified xsi:type="dcterms:W3CDTF">2021-12-28T06:20:07Z</dcterms:modified>
</cp:coreProperties>
</file>