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75" r:id="rId5"/>
    <p:sldId id="259" r:id="rId6"/>
    <p:sldId id="260" r:id="rId7"/>
    <p:sldId id="271" r:id="rId8"/>
    <p:sldId id="272" r:id="rId9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700" autoAdjust="0"/>
  </p:normalViewPr>
  <p:slideViewPr>
    <p:cSldViewPr>
      <p:cViewPr varScale="1">
        <p:scale>
          <a:sx n="115" d="100"/>
          <a:sy n="115" d="100"/>
        </p:scale>
        <p:origin x="-152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5E935-1EC4-4422-BE30-4FAB499C4C43}" type="datetimeFigureOut">
              <a:rPr lang="ko-KR" altLang="en-US" smtClean="0"/>
              <a:t>2018-11-02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B8A8E6-75D0-4D10-8210-4C8BE7D8A50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835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8A8E6-75D0-4D10-8210-4C8BE7D8A505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8635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7E73-517E-460E-84C4-3326EF5B0D73}" type="datetimeFigureOut">
              <a:rPr lang="ko-KR" altLang="en-US" smtClean="0"/>
              <a:t>2018-11-02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781A-388E-4218-9C14-EC4F245FFDA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3661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7E73-517E-460E-84C4-3326EF5B0D73}" type="datetimeFigureOut">
              <a:rPr lang="ko-KR" altLang="en-US" smtClean="0"/>
              <a:t>2018-11-02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781A-388E-4218-9C14-EC4F245FFDA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4385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7E73-517E-460E-84C4-3326EF5B0D73}" type="datetimeFigureOut">
              <a:rPr lang="ko-KR" altLang="en-US" smtClean="0"/>
              <a:t>2018-11-02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781A-388E-4218-9C14-EC4F245FFDA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6737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7E73-517E-460E-84C4-3326EF5B0D73}" type="datetimeFigureOut">
              <a:rPr lang="ko-KR" altLang="en-US" smtClean="0"/>
              <a:t>2018-11-02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781A-388E-4218-9C14-EC4F245FFDA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126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7E73-517E-460E-84C4-3326EF5B0D73}" type="datetimeFigureOut">
              <a:rPr lang="ko-KR" altLang="en-US" smtClean="0"/>
              <a:t>2018-11-02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781A-388E-4218-9C14-EC4F245FFDA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4288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7E73-517E-460E-84C4-3326EF5B0D73}" type="datetimeFigureOut">
              <a:rPr lang="ko-KR" altLang="en-US" smtClean="0"/>
              <a:t>2018-11-02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781A-388E-4218-9C14-EC4F245FFDA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7521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7E73-517E-460E-84C4-3326EF5B0D73}" type="datetimeFigureOut">
              <a:rPr lang="ko-KR" altLang="en-US" smtClean="0"/>
              <a:t>2018-11-02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781A-388E-4218-9C14-EC4F245FFDA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4166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7E73-517E-460E-84C4-3326EF5B0D73}" type="datetimeFigureOut">
              <a:rPr lang="ko-KR" altLang="en-US" smtClean="0"/>
              <a:t>2018-11-02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781A-388E-4218-9C14-EC4F245FFDA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1187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7E73-517E-460E-84C4-3326EF5B0D73}" type="datetimeFigureOut">
              <a:rPr lang="ko-KR" altLang="en-US" smtClean="0"/>
              <a:t>2018-11-02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781A-388E-4218-9C14-EC4F245FFDA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6754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7E73-517E-460E-84C4-3326EF5B0D73}" type="datetimeFigureOut">
              <a:rPr lang="ko-KR" altLang="en-US" smtClean="0"/>
              <a:t>2018-11-02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781A-388E-4218-9C14-EC4F245FFDA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5283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67E73-517E-460E-84C4-3326EF5B0D73}" type="datetimeFigureOut">
              <a:rPr lang="ko-KR" altLang="en-US" smtClean="0"/>
              <a:t>2018-11-02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2781A-388E-4218-9C14-EC4F245FFDA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8078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67E73-517E-460E-84C4-3326EF5B0D73}" type="datetimeFigureOut">
              <a:rPr lang="ko-KR" altLang="en-US" smtClean="0"/>
              <a:t>2018-11-02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2781A-388E-4218-9C14-EC4F245FFDA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5141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dirty="0" err="1" smtClean="0"/>
              <a:t>쿠프마케팅</a:t>
            </a:r>
            <a:r>
              <a:rPr lang="ko-KR" altLang="en-US" dirty="0" smtClean="0"/>
              <a:t> </a:t>
            </a:r>
            <a:r>
              <a:rPr lang="ko-KR" altLang="en-US" smtClean="0"/>
              <a:t>휴대폰 </a:t>
            </a:r>
            <a:r>
              <a:rPr lang="ko-KR" altLang="en-US"/>
              <a:t>정</a:t>
            </a:r>
            <a:r>
              <a:rPr lang="ko-KR" altLang="en-US" smtClean="0"/>
              <a:t>기결제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/>
              <a:t/>
            </a:r>
            <a:br>
              <a:rPr lang="en-US" altLang="ko-KR" dirty="0"/>
            </a:br>
            <a:r>
              <a:rPr lang="en-US" altLang="ko-KR" dirty="0" smtClean="0"/>
              <a:t>(</a:t>
            </a:r>
            <a:r>
              <a:rPr lang="ko-KR" altLang="en-US" dirty="0" err="1" smtClean="0"/>
              <a:t>서비스명</a:t>
            </a:r>
            <a:r>
              <a:rPr lang="ko-KR" altLang="en-US" dirty="0" smtClean="0"/>
              <a:t> </a:t>
            </a:r>
            <a:r>
              <a:rPr lang="en-US" altLang="ko-KR" dirty="0" smtClean="0"/>
              <a:t>: CLIP VIP LOUNGE)</a:t>
            </a:r>
            <a:r>
              <a:rPr lang="ko-KR" altLang="en-US" dirty="0" smtClean="0"/>
              <a:t> 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31640" y="4725144"/>
            <a:ext cx="6400800" cy="1752600"/>
          </a:xfrm>
        </p:spPr>
        <p:txBody>
          <a:bodyPr/>
          <a:lstStyle/>
          <a:p>
            <a:r>
              <a:rPr lang="en-US" altLang="ko-KR" dirty="0" smtClean="0"/>
              <a:t>2017.08.24</a:t>
            </a:r>
          </a:p>
        </p:txBody>
      </p:sp>
    </p:spTree>
    <p:extLst>
      <p:ext uri="{BB962C8B-B14F-4D97-AF65-F5344CB8AC3E}">
        <p14:creationId xmlns:p14="http://schemas.microsoft.com/office/powerpoint/2010/main" val="74998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6309320"/>
            <a:ext cx="9144000" cy="51603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ko-KR" sz="1800" dirty="0" smtClean="0"/>
              <a:t>1. </a:t>
            </a:r>
            <a:r>
              <a:rPr lang="ko-KR" altLang="en-US" sz="1800" dirty="0" smtClean="0"/>
              <a:t>로그인 페이지 접속</a:t>
            </a:r>
            <a:r>
              <a:rPr lang="en-US" altLang="ko-KR" sz="1800" dirty="0" smtClean="0"/>
              <a:t>(</a:t>
            </a:r>
            <a:r>
              <a:rPr lang="ko-KR" altLang="en-US" sz="1800" dirty="0" err="1" smtClean="0"/>
              <a:t>모바일</a:t>
            </a:r>
            <a:r>
              <a:rPr lang="ko-KR" altLang="en-US" sz="1800" dirty="0" smtClean="0"/>
              <a:t> 웹</a:t>
            </a:r>
            <a:r>
              <a:rPr lang="en-US" altLang="ko-KR" sz="1800" dirty="0"/>
              <a:t>)</a:t>
            </a:r>
            <a:r>
              <a:rPr lang="ko-KR" altLang="en-US" sz="1800" dirty="0" smtClean="0"/>
              <a:t> </a:t>
            </a:r>
            <a:r>
              <a:rPr lang="en-US" altLang="ko-KR" sz="1800" dirty="0" smtClean="0"/>
              <a:t>: </a:t>
            </a:r>
            <a:r>
              <a:rPr lang="en-US" altLang="ko-KR" sz="1800" dirty="0"/>
              <a:t>http://devktviplounge.multicon.co.kr:9999/home</a:t>
            </a:r>
            <a:r>
              <a:rPr lang="en-US" altLang="ko-KR" sz="1800" dirty="0" smtClean="0"/>
              <a:t/>
            </a:r>
            <a:br>
              <a:rPr lang="en-US" altLang="ko-KR" sz="1800" dirty="0" smtClean="0"/>
            </a:br>
            <a:r>
              <a:rPr lang="en-US" altLang="ko-KR" sz="1800" dirty="0" smtClean="0"/>
              <a:t>(</a:t>
            </a:r>
            <a:r>
              <a:rPr lang="ko-KR" altLang="en-US" sz="1800" dirty="0" smtClean="0"/>
              <a:t>회원가입 없이 접근 가능한 도메인 </a:t>
            </a:r>
            <a:r>
              <a:rPr lang="en-US" altLang="ko-KR" sz="1800" dirty="0"/>
              <a:t>: http://devktviplounge.multicon.co.kr:9999/register?type=1&amp;idx=31 </a:t>
            </a:r>
            <a:br>
              <a:rPr lang="en-US" altLang="ko-KR" sz="1800" dirty="0"/>
            </a:br>
            <a:r>
              <a:rPr lang="en-US" altLang="ko-KR" sz="1800" u="sng" dirty="0" smtClean="0"/>
              <a:t/>
            </a:r>
            <a:br>
              <a:rPr lang="en-US" altLang="ko-KR" sz="1800" u="sng" dirty="0" smtClean="0"/>
            </a:br>
            <a:endParaRPr lang="ko-KR" altLang="en-US" sz="18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1" y="436"/>
            <a:ext cx="3368009" cy="5990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50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6309320"/>
            <a:ext cx="9144000" cy="516030"/>
          </a:xfrm>
        </p:spPr>
        <p:txBody>
          <a:bodyPr>
            <a:normAutofit/>
          </a:bodyPr>
          <a:lstStyle/>
          <a:p>
            <a:pPr algn="l"/>
            <a:r>
              <a:rPr lang="en-US" altLang="ko-KR" sz="1800" dirty="0" smtClean="0"/>
              <a:t>2. </a:t>
            </a:r>
            <a:r>
              <a:rPr lang="ko-KR" altLang="en-US" sz="1800" dirty="0" smtClean="0"/>
              <a:t>사업자정보 확인 </a:t>
            </a:r>
            <a:r>
              <a:rPr lang="en-US" altLang="ko-KR" sz="1800" dirty="0" smtClean="0">
                <a:sym typeface="Wingdings" panose="05000000000000000000" pitchFamily="2" charset="2"/>
              </a:rPr>
              <a:t> </a:t>
            </a:r>
            <a:r>
              <a:rPr lang="ko-KR" altLang="en-US" sz="1800" dirty="0" smtClean="0">
                <a:sym typeface="Wingdings" panose="05000000000000000000" pitchFamily="2" charset="2"/>
              </a:rPr>
              <a:t>상호명</a:t>
            </a:r>
            <a:r>
              <a:rPr lang="en-US" altLang="ko-KR" sz="1800" dirty="0" smtClean="0">
                <a:sym typeface="Wingdings" panose="05000000000000000000" pitchFamily="2" charset="2"/>
              </a:rPr>
              <a:t>, </a:t>
            </a:r>
            <a:r>
              <a:rPr lang="ko-KR" altLang="en-US" sz="1800" dirty="0" smtClean="0">
                <a:sym typeface="Wingdings" panose="05000000000000000000" pitchFamily="2" charset="2"/>
              </a:rPr>
              <a:t>주소</a:t>
            </a:r>
            <a:r>
              <a:rPr lang="en-US" altLang="ko-KR" sz="1800" dirty="0" smtClean="0">
                <a:sym typeface="Wingdings" panose="05000000000000000000" pitchFamily="2" charset="2"/>
              </a:rPr>
              <a:t>, </a:t>
            </a:r>
            <a:r>
              <a:rPr lang="ko-KR" altLang="en-US" sz="1800" dirty="0" smtClean="0">
                <a:sym typeface="Wingdings" panose="05000000000000000000" pitchFamily="2" charset="2"/>
              </a:rPr>
              <a:t>대표자</a:t>
            </a:r>
            <a:r>
              <a:rPr lang="en-US" altLang="ko-KR" sz="1800" dirty="0" smtClean="0">
                <a:sym typeface="Wingdings" panose="05000000000000000000" pitchFamily="2" charset="2"/>
              </a:rPr>
              <a:t>, </a:t>
            </a:r>
            <a:r>
              <a:rPr lang="ko-KR" altLang="en-US" sz="1800" dirty="0" smtClean="0">
                <a:sym typeface="Wingdings" panose="05000000000000000000" pitchFamily="2" charset="2"/>
              </a:rPr>
              <a:t>사업자번호</a:t>
            </a:r>
            <a:r>
              <a:rPr lang="en-US" altLang="ko-KR" sz="1800" dirty="0" smtClean="0">
                <a:sym typeface="Wingdings" panose="05000000000000000000" pitchFamily="2" charset="2"/>
              </a:rPr>
              <a:t>, </a:t>
            </a:r>
            <a:r>
              <a:rPr lang="ko-KR" altLang="en-US" sz="1800" dirty="0" smtClean="0">
                <a:sym typeface="Wingdings" panose="05000000000000000000" pitchFamily="2" charset="2"/>
              </a:rPr>
              <a:t>전화번호</a:t>
            </a:r>
            <a:r>
              <a:rPr lang="ko-KR" altLang="en-US" sz="1800" dirty="0" smtClean="0"/>
              <a:t> </a:t>
            </a:r>
            <a:endParaRPr lang="ko-KR" altLang="en-US" sz="1800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151" y="260648"/>
            <a:ext cx="3512025" cy="5986074"/>
          </a:xfrm>
          <a:prstGeom prst="rect">
            <a:avLst/>
          </a:prstGeom>
        </p:spPr>
      </p:pic>
      <p:sp>
        <p:nvSpPr>
          <p:cNvPr id="3" name="직사각형 2"/>
          <p:cNvSpPr/>
          <p:nvPr/>
        </p:nvSpPr>
        <p:spPr>
          <a:xfrm>
            <a:off x="2644150" y="4437112"/>
            <a:ext cx="3512025" cy="12241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675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6309320"/>
            <a:ext cx="9144000" cy="516030"/>
          </a:xfrm>
        </p:spPr>
        <p:txBody>
          <a:bodyPr>
            <a:normAutofit/>
          </a:bodyPr>
          <a:lstStyle/>
          <a:p>
            <a:pPr algn="l"/>
            <a:r>
              <a:rPr lang="en-US" altLang="ko-KR" sz="1800" dirty="0" smtClean="0"/>
              <a:t>3. </a:t>
            </a:r>
            <a:r>
              <a:rPr lang="ko-KR" altLang="en-US" sz="1800" dirty="0" smtClean="0"/>
              <a:t>우측 상단 이용안내 클릭 </a:t>
            </a:r>
            <a:r>
              <a:rPr lang="en-US" altLang="ko-KR" sz="1800" dirty="0" smtClean="0">
                <a:sym typeface="Wingdings" panose="05000000000000000000" pitchFamily="2" charset="2"/>
              </a:rPr>
              <a:t> VIP</a:t>
            </a:r>
            <a:r>
              <a:rPr lang="ko-KR" altLang="en-US" sz="1800" dirty="0" smtClean="0">
                <a:sym typeface="Wingdings" panose="05000000000000000000" pitchFamily="2" charset="2"/>
              </a:rPr>
              <a:t>라운지 정기결제</a:t>
            </a:r>
            <a:endParaRPr lang="ko-KR" altLang="en-US" sz="18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88640"/>
            <a:ext cx="3368009" cy="5990566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5220072" y="764704"/>
            <a:ext cx="775721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4416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186" y="404664"/>
            <a:ext cx="2818502" cy="5013176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6309320"/>
            <a:ext cx="9144000" cy="516030"/>
          </a:xfrm>
        </p:spPr>
        <p:txBody>
          <a:bodyPr>
            <a:normAutofit/>
          </a:bodyPr>
          <a:lstStyle/>
          <a:p>
            <a:pPr algn="l"/>
            <a:r>
              <a:rPr lang="en-US" altLang="ko-KR" sz="1800" dirty="0"/>
              <a:t>4</a:t>
            </a:r>
            <a:r>
              <a:rPr lang="en-US" altLang="ko-KR" sz="1800" dirty="0" smtClean="0"/>
              <a:t>. </a:t>
            </a:r>
            <a:r>
              <a:rPr lang="ko-KR" altLang="en-US" sz="1800" dirty="0" smtClean="0"/>
              <a:t>정기결제 가입하기</a:t>
            </a:r>
            <a:r>
              <a:rPr lang="en-US" altLang="ko-KR" sz="1800" dirty="0">
                <a:sym typeface="Wingdings" panose="05000000000000000000" pitchFamily="2" charset="2"/>
              </a:rPr>
              <a:t> </a:t>
            </a:r>
            <a:r>
              <a:rPr lang="en-US" altLang="ko-KR" sz="1800" dirty="0" smtClean="0">
                <a:sym typeface="Wingdings" panose="05000000000000000000" pitchFamily="2" charset="2"/>
              </a:rPr>
              <a:t> </a:t>
            </a:r>
            <a:r>
              <a:rPr lang="ko-KR" altLang="en-US" sz="1800" dirty="0" smtClean="0">
                <a:sym typeface="Wingdings" panose="05000000000000000000" pitchFamily="2" charset="2"/>
              </a:rPr>
              <a:t>휴대폰 결제하기  </a:t>
            </a:r>
            <a:r>
              <a:rPr lang="ko-KR" altLang="en-US" sz="1800" dirty="0" smtClean="0"/>
              <a:t> </a:t>
            </a:r>
            <a:endParaRPr lang="ko-KR" altLang="en-US" sz="1800" dirty="0"/>
          </a:p>
        </p:txBody>
      </p:sp>
      <p:sp>
        <p:nvSpPr>
          <p:cNvPr id="8" name="직사각형 7"/>
          <p:cNvSpPr/>
          <p:nvPr/>
        </p:nvSpPr>
        <p:spPr>
          <a:xfrm>
            <a:off x="4355975" y="3789040"/>
            <a:ext cx="3020923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04664"/>
            <a:ext cx="2818502" cy="501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7573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6309320"/>
            <a:ext cx="9144000" cy="516030"/>
          </a:xfrm>
        </p:spPr>
        <p:txBody>
          <a:bodyPr>
            <a:normAutofit/>
          </a:bodyPr>
          <a:lstStyle/>
          <a:p>
            <a:pPr algn="l"/>
            <a:r>
              <a:rPr lang="en-US" altLang="ko-KR" sz="1800" dirty="0"/>
              <a:t>5</a:t>
            </a:r>
            <a:r>
              <a:rPr lang="en-US" altLang="ko-KR" sz="1800" dirty="0" smtClean="0"/>
              <a:t>. </a:t>
            </a:r>
            <a:r>
              <a:rPr lang="ko-KR" altLang="en-US" sz="1800" dirty="0" err="1" smtClean="0"/>
              <a:t>다날모듈</a:t>
            </a:r>
            <a:r>
              <a:rPr lang="ko-KR" altLang="en-US" sz="1800" dirty="0" smtClean="0"/>
              <a:t> 호출 </a:t>
            </a:r>
            <a:r>
              <a:rPr lang="en-US" altLang="ko-KR" sz="1800" dirty="0">
                <a:sym typeface="Wingdings" panose="05000000000000000000" pitchFamily="2" charset="2"/>
              </a:rPr>
              <a:t> </a:t>
            </a:r>
            <a:r>
              <a:rPr lang="ko-KR" altLang="en-US" sz="1800" dirty="0" smtClean="0"/>
              <a:t>지불수단 </a:t>
            </a:r>
            <a:r>
              <a:rPr lang="en-US" altLang="ko-KR" sz="1800" dirty="0" smtClean="0"/>
              <a:t>(</a:t>
            </a:r>
            <a:r>
              <a:rPr lang="ko-KR" altLang="en-US" sz="1800" dirty="0" smtClean="0"/>
              <a:t>휴대폰</a:t>
            </a:r>
            <a:r>
              <a:rPr lang="en-US" altLang="ko-KR" sz="1800" dirty="0" smtClean="0"/>
              <a:t>) </a:t>
            </a:r>
            <a:r>
              <a:rPr lang="ko-KR" altLang="en-US" sz="1800" dirty="0" smtClean="0"/>
              <a:t>개인정보 및 인증번호 기입 </a:t>
            </a:r>
            <a:r>
              <a:rPr lang="en-US" altLang="ko-KR" sz="1800" dirty="0">
                <a:sym typeface="Wingdings" panose="05000000000000000000" pitchFamily="2" charset="2"/>
              </a:rPr>
              <a:t> </a:t>
            </a:r>
            <a:r>
              <a:rPr lang="ko-KR" altLang="en-US" sz="1800" dirty="0" smtClean="0">
                <a:sym typeface="Wingdings" panose="05000000000000000000" pitchFamily="2" charset="2"/>
              </a:rPr>
              <a:t>결제 </a:t>
            </a:r>
            <a:r>
              <a:rPr lang="ko-KR" altLang="en-US" sz="1800" dirty="0">
                <a:sym typeface="Wingdings" panose="05000000000000000000" pitchFamily="2" charset="2"/>
              </a:rPr>
              <a:t>완료 </a:t>
            </a:r>
            <a:endParaRPr lang="ko-KR" altLang="en-US" sz="1800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20688"/>
            <a:ext cx="2454144" cy="4365104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928" y="617190"/>
            <a:ext cx="2454144" cy="4365104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750" y="617190"/>
            <a:ext cx="2454144" cy="436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7573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6309320"/>
            <a:ext cx="9144000" cy="516030"/>
          </a:xfrm>
        </p:spPr>
        <p:txBody>
          <a:bodyPr>
            <a:normAutofit/>
          </a:bodyPr>
          <a:lstStyle/>
          <a:p>
            <a:pPr algn="l"/>
            <a:r>
              <a:rPr lang="en-US" altLang="ko-KR" sz="1800" dirty="0" smtClean="0"/>
              <a:t>6. </a:t>
            </a:r>
            <a:r>
              <a:rPr lang="ko-KR" altLang="en-US" sz="1800" dirty="0" smtClean="0"/>
              <a:t>본인인증확인 </a:t>
            </a:r>
            <a:r>
              <a:rPr lang="en-US" altLang="ko-KR" sz="1800" dirty="0" smtClean="0">
                <a:sym typeface="Wingdings" panose="05000000000000000000" pitchFamily="2" charset="2"/>
              </a:rPr>
              <a:t> </a:t>
            </a:r>
            <a:r>
              <a:rPr lang="ko-KR" altLang="en-US" sz="1800" dirty="0" smtClean="0">
                <a:sym typeface="Wingdings" panose="05000000000000000000" pitchFamily="2" charset="2"/>
              </a:rPr>
              <a:t>가입 완료 </a:t>
            </a:r>
            <a:endParaRPr lang="ko-KR" altLang="en-US" sz="1800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04664"/>
            <a:ext cx="3061408" cy="544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7612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0" y="6309320"/>
            <a:ext cx="9144000" cy="516030"/>
          </a:xfrm>
        </p:spPr>
        <p:txBody>
          <a:bodyPr>
            <a:normAutofit/>
          </a:bodyPr>
          <a:lstStyle/>
          <a:p>
            <a:pPr algn="l"/>
            <a:r>
              <a:rPr lang="en-US" altLang="ko-KR" sz="1800" dirty="0"/>
              <a:t>7</a:t>
            </a:r>
            <a:r>
              <a:rPr lang="en-US" altLang="ko-KR" sz="1800" dirty="0" smtClean="0"/>
              <a:t>. </a:t>
            </a:r>
            <a:r>
              <a:rPr lang="ko-KR" altLang="en-US" sz="1800" dirty="0" smtClean="0"/>
              <a:t>서비스 </a:t>
            </a:r>
            <a:r>
              <a:rPr lang="ko-KR" altLang="en-US" sz="1800" dirty="0" err="1" smtClean="0"/>
              <a:t>이용해지</a:t>
            </a:r>
            <a:r>
              <a:rPr lang="ko-KR" altLang="en-US" sz="1800" dirty="0" smtClean="0"/>
              <a:t> </a:t>
            </a:r>
            <a:r>
              <a:rPr lang="en-US" altLang="ko-KR" sz="1800" dirty="0" smtClean="0">
                <a:sym typeface="Wingdings" panose="05000000000000000000" pitchFamily="2" charset="2"/>
              </a:rPr>
              <a:t>(</a:t>
            </a:r>
            <a:r>
              <a:rPr lang="ko-KR" altLang="en-US" sz="1800" dirty="0" smtClean="0">
                <a:sym typeface="Wingdings" panose="05000000000000000000" pitchFamily="2" charset="2"/>
              </a:rPr>
              <a:t>이용안내 </a:t>
            </a:r>
            <a:r>
              <a:rPr lang="en-US" altLang="ko-KR" sz="1800" dirty="0" smtClean="0">
                <a:sym typeface="Wingdings" panose="05000000000000000000" pitchFamily="2" charset="2"/>
              </a:rPr>
              <a:t> </a:t>
            </a:r>
            <a:r>
              <a:rPr lang="ko-KR" altLang="en-US" sz="1800" dirty="0" smtClean="0">
                <a:sym typeface="Wingdings" panose="05000000000000000000" pitchFamily="2" charset="2"/>
              </a:rPr>
              <a:t>서비스이용해지</a:t>
            </a:r>
            <a:r>
              <a:rPr lang="en-US" altLang="ko-KR" sz="1800" dirty="0">
                <a:sym typeface="Wingdings" panose="05000000000000000000" pitchFamily="2" charset="2"/>
              </a:rPr>
              <a:t> </a:t>
            </a:r>
            <a:r>
              <a:rPr lang="en-US" altLang="ko-KR" sz="1800" dirty="0" smtClean="0">
                <a:sym typeface="Wingdings" panose="05000000000000000000" pitchFamily="2" charset="2"/>
              </a:rPr>
              <a:t> </a:t>
            </a:r>
            <a:r>
              <a:rPr lang="ko-KR" altLang="en-US" sz="1800" dirty="0" err="1" smtClean="0">
                <a:sym typeface="Wingdings" panose="05000000000000000000" pitchFamily="2" charset="2"/>
              </a:rPr>
              <a:t>이용해지</a:t>
            </a:r>
            <a:r>
              <a:rPr lang="ko-KR" altLang="en-US" sz="1800" dirty="0" smtClean="0">
                <a:sym typeface="Wingdings" panose="05000000000000000000" pitchFamily="2" charset="2"/>
              </a:rPr>
              <a:t> 완료</a:t>
            </a:r>
            <a:r>
              <a:rPr lang="en-US" altLang="ko-KR" sz="1800" dirty="0" smtClean="0">
                <a:sym typeface="Wingdings" panose="05000000000000000000" pitchFamily="2" charset="2"/>
              </a:rPr>
              <a:t>)</a:t>
            </a:r>
            <a:r>
              <a:rPr lang="ko-KR" altLang="en-US" sz="1800" dirty="0" smtClean="0">
                <a:sym typeface="Wingdings" panose="05000000000000000000" pitchFamily="2" charset="2"/>
              </a:rPr>
              <a:t> </a:t>
            </a:r>
            <a:endParaRPr lang="ko-KR" altLang="en-US" sz="18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66" y="775512"/>
            <a:ext cx="2570049" cy="457126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380" y="692696"/>
            <a:ext cx="2570049" cy="457126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783330"/>
            <a:ext cx="2570049" cy="4571260"/>
          </a:xfrm>
          <a:prstGeom prst="rect">
            <a:avLst/>
          </a:prstGeom>
        </p:spPr>
      </p:pic>
      <p:sp>
        <p:nvSpPr>
          <p:cNvPr id="8" name="직사각형 7"/>
          <p:cNvSpPr/>
          <p:nvPr/>
        </p:nvSpPr>
        <p:spPr>
          <a:xfrm flipV="1">
            <a:off x="179512" y="3068960"/>
            <a:ext cx="2570049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4488873" y="3068960"/>
            <a:ext cx="1235256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6300191" y="2295600"/>
            <a:ext cx="2376265" cy="17094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251520" y="5157192"/>
            <a:ext cx="8892480" cy="11521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u="sng" dirty="0" err="1" smtClean="0">
                <a:solidFill>
                  <a:schemeClr val="tx1"/>
                </a:solidFill>
              </a:rPr>
              <a:t>쿠프마케팅</a:t>
            </a:r>
            <a:r>
              <a:rPr lang="ko-KR" altLang="en-US" u="sng" dirty="0" smtClean="0">
                <a:solidFill>
                  <a:schemeClr val="tx1"/>
                </a:solidFill>
              </a:rPr>
              <a:t> 정기결제 </a:t>
            </a:r>
            <a:endParaRPr lang="en-US" altLang="ko-KR" u="sng" dirty="0" smtClean="0">
              <a:solidFill>
                <a:schemeClr val="tx1"/>
              </a:solidFill>
            </a:endParaRPr>
          </a:p>
          <a:p>
            <a:r>
              <a:rPr lang="en-US" altLang="ko-KR" u="sng" dirty="0">
                <a:solidFill>
                  <a:schemeClr val="tx1"/>
                </a:solidFill>
                <a:sym typeface="Wingdings" panose="05000000000000000000" pitchFamily="2" charset="2"/>
              </a:rPr>
              <a:t> </a:t>
            </a:r>
            <a:r>
              <a:rPr lang="ko-KR" altLang="en-US" u="sng" dirty="0" err="1" smtClean="0">
                <a:solidFill>
                  <a:schemeClr val="tx1"/>
                </a:solidFill>
              </a:rPr>
              <a:t>기프트콘</a:t>
            </a:r>
            <a:r>
              <a:rPr lang="ko-KR" altLang="en-US" u="sng" dirty="0" smtClean="0">
                <a:solidFill>
                  <a:schemeClr val="tx1"/>
                </a:solidFill>
              </a:rPr>
              <a:t> 구매가 아닌 유</a:t>
            </a:r>
            <a:r>
              <a:rPr lang="ko-KR" altLang="en-US" u="sng" dirty="0">
                <a:solidFill>
                  <a:schemeClr val="tx1"/>
                </a:solidFill>
              </a:rPr>
              <a:t>료</a:t>
            </a:r>
            <a:r>
              <a:rPr lang="ko-KR" altLang="en-US" u="sng" dirty="0" smtClean="0">
                <a:solidFill>
                  <a:schemeClr val="tx1"/>
                </a:solidFill>
              </a:rPr>
              <a:t> 회원가입 서비스를 이용하기 위한 가입비 결제</a:t>
            </a:r>
            <a:endParaRPr lang="ko-KR" altLang="en-US" u="sng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9809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</TotalTime>
  <Words>96</Words>
  <Application>Microsoft Office PowerPoint</Application>
  <PresentationFormat>화면 슬라이드 쇼(4:3)</PresentationFormat>
  <Paragraphs>12</Paragraphs>
  <Slides>8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9" baseType="lpstr">
      <vt:lpstr>Office 테마</vt:lpstr>
      <vt:lpstr>쿠프마케팅 휴대폰 정기결제  (서비스명 : CLIP VIP LOUNGE) </vt:lpstr>
      <vt:lpstr>1. 로그인 페이지 접속(모바일 웹) : http://devktviplounge.multicon.co.kr:9999/home (회원가입 없이 접근 가능한 도메인 : http://devktviplounge.multicon.co.kr:9999/register?type=1&amp;idx=31   </vt:lpstr>
      <vt:lpstr>2. 사업자정보 확인  상호명, 주소, 대표자, 사업자번호, 전화번호 </vt:lpstr>
      <vt:lpstr>3. 우측 상단 이용안내 클릭  VIP라운지 정기결제</vt:lpstr>
      <vt:lpstr>4. 정기결제 가입하기  휴대폰 결제하기   </vt:lpstr>
      <vt:lpstr>5. 다날모듈 호출  지불수단 (휴대폰) 개인정보 및 인증번호 기입  결제 완료 </vt:lpstr>
      <vt:lpstr>6. 본인인증확인  가입 완료 </vt:lpstr>
      <vt:lpstr>7. 서비스 이용해지 (이용안내  서비스이용해지  이용해지 완료)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햇살요양원 카드심사진행</dc:title>
  <dc:creator>반영광</dc:creator>
  <cp:lastModifiedBy>blogpay01</cp:lastModifiedBy>
  <cp:revision>32</cp:revision>
  <dcterms:created xsi:type="dcterms:W3CDTF">2016-04-25T00:39:43Z</dcterms:created>
  <dcterms:modified xsi:type="dcterms:W3CDTF">2018-11-02T02:43:03Z</dcterms:modified>
</cp:coreProperties>
</file>