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290" r:id="rId2"/>
    <p:sldId id="257" r:id="rId3"/>
    <p:sldId id="279" r:id="rId4"/>
    <p:sldId id="264" r:id="rId5"/>
    <p:sldId id="284" r:id="rId6"/>
    <p:sldId id="278" r:id="rId7"/>
    <p:sldId id="266" r:id="rId8"/>
    <p:sldId id="292" r:id="rId9"/>
    <p:sldId id="289" r:id="rId10"/>
    <p:sldId id="280" r:id="rId11"/>
    <p:sldId id="282" r:id="rId12"/>
    <p:sldId id="291" r:id="rId13"/>
    <p:sldId id="272" r:id="rId14"/>
    <p:sldId id="275" r:id="rId15"/>
    <p:sldId id="285" r:id="rId16"/>
    <p:sldId id="287" r:id="rId17"/>
    <p:sldId id="277" r:id="rId18"/>
  </p:sldIdLst>
  <p:sldSz cx="9906000" cy="6858000" type="A4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9557F"/>
    <a:srgbClr val="2B578D"/>
    <a:srgbClr val="52525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941" autoAdjust="0"/>
    <p:restoredTop sz="99658" autoAdjust="0"/>
  </p:normalViewPr>
  <p:slideViewPr>
    <p:cSldViewPr>
      <p:cViewPr varScale="1">
        <p:scale>
          <a:sx n="115" d="100"/>
          <a:sy n="115" d="100"/>
        </p:scale>
        <p:origin x="1662" y="102"/>
      </p:cViewPr>
      <p:guideLst>
        <p:guide orient="horz" pos="2160"/>
        <p:guide pos="312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7" d="100"/>
          <a:sy n="87" d="100"/>
        </p:scale>
        <p:origin x="3840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E288A5D-64B5-4870-AA4E-CF357EFD28E3}" type="datetimeFigureOut">
              <a:rPr lang="ko-KR" altLang="en-US" smtClean="0"/>
              <a:pPr/>
              <a:t>2022-09-05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B0E3DF-E7D1-45DE-BC79-FFEBC191692C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2703774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0357012-BE34-4669-B280-43917DC05A67}" type="datetimeFigureOut">
              <a:rPr lang="ko-KR" altLang="en-US" smtClean="0"/>
              <a:pPr/>
              <a:t>2022-09-05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952500" y="685800"/>
            <a:ext cx="4953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1CE7AC-7482-4527-A3E9-3CA7C7712B8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093279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Shape 19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  <p:sp>
        <p:nvSpPr>
          <p:cNvPr id="194" name="Shape 194"/>
          <p:cNvSpPr>
            <a:spLocks noGrp="1" noRot="1" noChangeAspect="1"/>
          </p:cNvSpPr>
          <p:nvPr>
            <p:ph type="sldImg" idx="2"/>
          </p:nvPr>
        </p:nvSpPr>
        <p:spPr>
          <a:xfrm>
            <a:off x="952500" y="685800"/>
            <a:ext cx="4953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rst Page_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직사각형 21"/>
          <p:cNvSpPr/>
          <p:nvPr userDrawn="1"/>
        </p:nvSpPr>
        <p:spPr>
          <a:xfrm>
            <a:off x="0" y="0"/>
            <a:ext cx="9906000" cy="6858000"/>
          </a:xfrm>
          <a:prstGeom prst="rect">
            <a:avLst/>
          </a:prstGeom>
          <a:pattFill prst="pct50">
            <a:fgClr>
              <a:schemeClr val="tx2">
                <a:lumMod val="60000"/>
                <a:lumOff val="40000"/>
              </a:schemeClr>
            </a:fgClr>
            <a:bgClr>
              <a:schemeClr val="bg1">
                <a:lumMod val="65000"/>
              </a:schemeClr>
            </a:bgClr>
          </a:patt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 dirty="0" err="1" smtClean="0"/>
          </a:p>
        </p:txBody>
      </p:sp>
      <p:sp>
        <p:nvSpPr>
          <p:cNvPr id="23" name="타원 22"/>
          <p:cNvSpPr/>
          <p:nvPr userDrawn="1"/>
        </p:nvSpPr>
        <p:spPr>
          <a:xfrm>
            <a:off x="5654544" y="507848"/>
            <a:ext cx="4286280" cy="3881849"/>
          </a:xfrm>
          <a:prstGeom prst="ellipse">
            <a:avLst/>
          </a:prstGeom>
          <a:gradFill flip="none" rotWithShape="1">
            <a:gsLst>
              <a:gs pos="44000">
                <a:srgbClr val="002060">
                  <a:alpha val="7000"/>
                  <a:lumMod val="83000"/>
                </a:srgbClr>
              </a:gs>
              <a:gs pos="0">
                <a:srgbClr val="A3C5F7">
                  <a:alpha val="78824"/>
                </a:srgbClr>
              </a:gs>
              <a:gs pos="84000">
                <a:srgbClr val="709BE2">
                  <a:alpha val="32941"/>
                </a:srgbClr>
              </a:gs>
            </a:gsLst>
            <a:path path="circle">
              <a:fillToRect r="100000" b="100000"/>
            </a:path>
            <a:tileRect l="-100000" t="-100000"/>
          </a:gradFill>
          <a:ln w="2540" cap="sq">
            <a:noFill/>
            <a:miter lim="800000"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endParaRPr lang="ko-KR" altLang="en-US" sz="1000" dirty="0" err="1" smtClean="0">
              <a:solidFill>
                <a:schemeClr val="tx1"/>
              </a:solidFill>
            </a:endParaRPr>
          </a:p>
        </p:txBody>
      </p:sp>
      <p:grpSp>
        <p:nvGrpSpPr>
          <p:cNvPr id="2" name="그룹 1"/>
          <p:cNvGrpSpPr/>
          <p:nvPr userDrawn="1"/>
        </p:nvGrpSpPr>
        <p:grpSpPr>
          <a:xfrm>
            <a:off x="8040266" y="333241"/>
            <a:ext cx="1377230" cy="307766"/>
            <a:chOff x="7939236" y="333241"/>
            <a:chExt cx="1377230" cy="307766"/>
          </a:xfrm>
        </p:grpSpPr>
        <p:sp>
          <p:nvSpPr>
            <p:cNvPr id="3" name="Text Box 43"/>
            <p:cNvSpPr txBox="1">
              <a:spLocks noChangeArrowheads="1"/>
            </p:cNvSpPr>
            <p:nvPr/>
          </p:nvSpPr>
          <p:spPr bwMode="auto">
            <a:xfrm>
              <a:off x="8254353" y="333241"/>
              <a:ext cx="746999" cy="307766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none" lIns="0" tIns="45715" rIns="0" bIns="45715">
              <a:spAutoFit/>
            </a:bodyPr>
            <a:lstStyle>
              <a:lvl1pPr eaLnBrk="0" hangingPunct="0">
                <a:defRPr kumimoji="1" sz="1300">
                  <a:solidFill>
                    <a:schemeClr val="tx1"/>
                  </a:solidFill>
                  <a:latin typeface="Arial" charset="0"/>
                  <a:ea typeface="굴림" pitchFamily="50" charset="-127"/>
                </a:defRPr>
              </a:lvl1pPr>
              <a:lvl2pPr marL="742950" indent="-285750" eaLnBrk="0" hangingPunct="0">
                <a:defRPr kumimoji="1" sz="1300">
                  <a:solidFill>
                    <a:schemeClr val="tx1"/>
                  </a:solidFill>
                  <a:latin typeface="Arial" charset="0"/>
                  <a:ea typeface="굴림" pitchFamily="50" charset="-127"/>
                </a:defRPr>
              </a:lvl2pPr>
              <a:lvl3pPr marL="1143000" indent="-228600" eaLnBrk="0" hangingPunct="0">
                <a:defRPr kumimoji="1" sz="1300">
                  <a:solidFill>
                    <a:schemeClr val="tx1"/>
                  </a:solidFill>
                  <a:latin typeface="Arial" charset="0"/>
                  <a:ea typeface="굴림" pitchFamily="50" charset="-127"/>
                </a:defRPr>
              </a:lvl3pPr>
              <a:lvl4pPr marL="1600200" indent="-228600" eaLnBrk="0" hangingPunct="0">
                <a:defRPr kumimoji="1" sz="1300">
                  <a:solidFill>
                    <a:schemeClr val="tx1"/>
                  </a:solidFill>
                  <a:latin typeface="Arial" charset="0"/>
                  <a:ea typeface="굴림" pitchFamily="50" charset="-127"/>
                </a:defRPr>
              </a:lvl4pPr>
              <a:lvl5pPr marL="2057400" indent="-228600" eaLnBrk="0" hangingPunct="0">
                <a:defRPr kumimoji="1" sz="1300">
                  <a:solidFill>
                    <a:schemeClr val="tx1"/>
                  </a:solidFill>
                  <a:latin typeface="Arial" charset="0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300">
                  <a:solidFill>
                    <a:schemeClr val="tx1"/>
                  </a:solidFill>
                  <a:latin typeface="Arial" charset="0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300">
                  <a:solidFill>
                    <a:schemeClr val="tx1"/>
                  </a:solidFill>
                  <a:latin typeface="Arial" charset="0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300">
                  <a:solidFill>
                    <a:schemeClr val="tx1"/>
                  </a:solidFill>
                  <a:latin typeface="Arial" charset="0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300">
                  <a:solidFill>
                    <a:schemeClr val="tx1"/>
                  </a:solidFill>
                  <a:latin typeface="Arial" charset="0"/>
                  <a:ea typeface="굴림" pitchFamily="50" charset="-127"/>
                </a:defRPr>
              </a:lvl9pPr>
            </a:lstStyle>
            <a:p>
              <a:pPr algn="ctr" eaLnBrk="1" hangingPunct="1">
                <a:defRPr/>
              </a:pPr>
              <a:r>
                <a:rPr lang="en-US" altLang="ko-KR" sz="1400" b="1" i="0" dirty="0" smtClean="0">
                  <a:solidFill>
                    <a:schemeClr val="bg1"/>
                  </a:solidFill>
                  <a:latin typeface="Arial" pitchFamily="34" charset="0"/>
                  <a:ea typeface="맑은 고딕" pitchFamily="50" charset="-127"/>
                  <a:cs typeface="Arial" pitchFamily="34" charset="0"/>
                  <a:sym typeface="Wingdings 3" pitchFamily="18" charset="2"/>
                </a:rPr>
                <a:t>Payment</a:t>
              </a:r>
            </a:p>
          </p:txBody>
        </p:sp>
        <p:sp>
          <p:nvSpPr>
            <p:cNvPr id="4" name="직사각형 3"/>
            <p:cNvSpPr/>
            <p:nvPr userDrawn="1"/>
          </p:nvSpPr>
          <p:spPr>
            <a:xfrm>
              <a:off x="7939236" y="333241"/>
              <a:ext cx="1377230" cy="307766"/>
            </a:xfrm>
            <a:prstGeom prst="rect">
              <a:avLst/>
            </a:prstGeom>
            <a:noFill/>
            <a:ln w="19050" cap="sq">
              <a:solidFill>
                <a:schemeClr val="bg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6" name="직사각형 5"/>
          <p:cNvSpPr/>
          <p:nvPr userDrawn="1"/>
        </p:nvSpPr>
        <p:spPr>
          <a:xfrm>
            <a:off x="0" y="0"/>
            <a:ext cx="9906000" cy="94320"/>
          </a:xfrm>
          <a:prstGeom prst="rect">
            <a:avLst/>
          </a:prstGeom>
          <a:pattFill prst="ltDnDiag">
            <a:fgClr>
              <a:schemeClr val="tx1">
                <a:lumMod val="75000"/>
                <a:lumOff val="25000"/>
              </a:schemeClr>
            </a:fgClr>
            <a:bgClr>
              <a:schemeClr val="tx1">
                <a:lumMod val="65000"/>
                <a:lumOff val="3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0" lang="ko-KR" altLang="en-US" sz="2800" b="1" dirty="0">
              <a:solidFill>
                <a:prstClr val="white"/>
              </a:solidFill>
            </a:endParaRPr>
          </a:p>
        </p:txBody>
      </p:sp>
      <p:graphicFrame>
        <p:nvGraphicFramePr>
          <p:cNvPr id="19" name="Group 11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443964993"/>
              </p:ext>
            </p:extLst>
          </p:nvPr>
        </p:nvGraphicFramePr>
        <p:xfrm>
          <a:off x="6825208" y="5490891"/>
          <a:ext cx="2592288" cy="998921"/>
        </p:xfrm>
        <a:graphic>
          <a:graphicData uri="http://schemas.openxmlformats.org/drawingml/2006/table">
            <a:tbl>
              <a:tblPr/>
              <a:tblGrid>
                <a:gridCol w="7920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43467">
                <a:tc>
                  <a:txBody>
                    <a:bodyPr/>
                    <a:lstStyle/>
                    <a:p>
                      <a:pPr marL="0" marR="0" lvl="0" indent="0" algn="l" defTabSz="957263" rtl="0" eaLnBrk="1" fontAlgn="base" latinLnBrk="1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1000" kern="1200" dirty="0" smtClean="0">
                          <a:solidFill>
                            <a:schemeClr val="bg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작 성 일 자 </a:t>
                      </a:r>
                      <a:endParaRPr kumimoji="1" lang="en-US" altLang="ko-KR" sz="1000" kern="1200" dirty="0" smtClean="0">
                        <a:solidFill>
                          <a:schemeClr val="bg1"/>
                        </a:solidFill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marL="35995" marR="35995" marT="17998" marB="17998" anchor="ctr" horzOverflow="overflow">
                    <a:lnL cap="flat">
                      <a:noFill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35995" marR="35995" marT="17998" marB="17998" anchor="ctr" horzOverflow="overflow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9866">
                <a:tc>
                  <a:txBody>
                    <a:bodyPr/>
                    <a:lstStyle/>
                    <a:p>
                      <a:pPr marL="0" marR="0" lvl="0" indent="0" algn="l" defTabSz="957263" rtl="0" eaLnBrk="0" fontAlgn="base" latinLnBrk="1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1000" kern="1200" dirty="0" smtClean="0">
                          <a:solidFill>
                            <a:schemeClr val="bg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작   성   자 </a:t>
                      </a:r>
                      <a:endParaRPr kumimoji="1" lang="en-US" altLang="ko-KR" sz="1000" kern="1200" dirty="0" smtClean="0">
                        <a:solidFill>
                          <a:schemeClr val="bg1"/>
                        </a:solidFill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marL="35995" marR="35995" marT="17998" marB="17998" anchor="ctr" horzOverflow="overflow">
                    <a:lnL cap="flat">
                      <a:noFill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  <a:cs typeface="Times New Roman" pitchFamily="18" charset="0"/>
                      </a:endParaRPr>
                    </a:p>
                  </a:txBody>
                  <a:tcPr marL="35995" marR="35995" marT="17998" marB="17998" anchor="ctr" horzOverflow="overflow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15588">
                <a:tc>
                  <a:txBody>
                    <a:bodyPr/>
                    <a:lstStyle/>
                    <a:p>
                      <a:pPr marL="0" marR="0" lvl="0" indent="0" algn="l" defTabSz="957263" rtl="0" eaLnBrk="0" fontAlgn="base" latinLnBrk="1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1000" kern="1200" dirty="0" smtClean="0">
                          <a:solidFill>
                            <a:schemeClr val="bg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문서관리자 </a:t>
                      </a:r>
                      <a:endParaRPr kumimoji="1" lang="en-US" altLang="ko-KR" sz="1000" kern="1200" dirty="0" smtClean="0">
                        <a:solidFill>
                          <a:schemeClr val="bg1"/>
                        </a:solidFill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marL="35995" marR="35995" marT="17998" marB="17998" anchor="ctr" horzOverflow="overflow">
                    <a:lnL cap="flat">
                      <a:noFill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Times New Roman" pitchFamily="18" charset="0"/>
                        </a:rPr>
                        <a:t> </a:t>
                      </a:r>
                      <a:r>
                        <a:rPr kumimoji="1" lang="ko-KR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Times New Roman" pitchFamily="18" charset="0"/>
                        </a:rPr>
                        <a:t>㈜</a:t>
                      </a:r>
                      <a:r>
                        <a:rPr kumimoji="1" lang="ko-KR" alt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Times New Roman" pitchFamily="18" charset="0"/>
                        </a:rPr>
                        <a:t>다날</a:t>
                      </a:r>
                      <a:r>
                        <a:rPr kumimoji="1" lang="ko-KR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Times New Roman" pitchFamily="18" charset="0"/>
                        </a:rPr>
                        <a:t> 솔루션제휴본부 </a:t>
                      </a:r>
                      <a:endParaRPr kumimoji="1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  <a:cs typeface="Times New Roman" pitchFamily="18" charset="0"/>
                      </a:endParaRPr>
                    </a:p>
                  </a:txBody>
                  <a:tcPr marL="35995" marR="35995" marT="17998" marB="17998" anchor="ctr" horzOverflow="overflow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0" name="Rectangle 40"/>
          <p:cNvSpPr>
            <a:spLocks noChangeArrowheads="1"/>
          </p:cNvSpPr>
          <p:nvPr userDrawn="1"/>
        </p:nvSpPr>
        <p:spPr bwMode="auto">
          <a:xfrm>
            <a:off x="3564365" y="4325330"/>
            <a:ext cx="5942756" cy="5078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45715" rIns="91429" bIns="45715" anchor="ctr">
            <a:spAutoFit/>
          </a:bodyPr>
          <a:lstStyle/>
          <a:p>
            <a:pPr lvl="0" algn="r"/>
            <a:r>
              <a:rPr lang="ko-KR" altLang="en-US" sz="900" dirty="0">
                <a:solidFill>
                  <a:schemeClr val="bg1">
                    <a:lumMod val="95000"/>
                  </a:schemeClr>
                </a:solidFill>
                <a:latin typeface="맑은 고딕" pitchFamily="50" charset="-127"/>
                <a:ea typeface="맑은 고딕" pitchFamily="50" charset="-127"/>
                <a:sym typeface="Wingdings 3" pitchFamily="18" charset="2"/>
              </a:rPr>
              <a:t>본 문서의 저작권은 </a:t>
            </a:r>
            <a:r>
              <a:rPr lang="ko-KR" altLang="en-US" sz="900" dirty="0" smtClean="0">
                <a:solidFill>
                  <a:schemeClr val="bg1">
                    <a:lumMod val="95000"/>
                  </a:schemeClr>
                </a:solidFill>
                <a:latin typeface="맑은 고딕" pitchFamily="50" charset="-127"/>
                <a:ea typeface="맑은 고딕" pitchFamily="50" charset="-127"/>
                <a:sym typeface="Wingdings 3" pitchFamily="18" charset="2"/>
              </a:rPr>
              <a:t>㈜</a:t>
            </a:r>
            <a:r>
              <a:rPr lang="ko-KR" altLang="en-US" sz="900" dirty="0" err="1" smtClean="0">
                <a:solidFill>
                  <a:schemeClr val="bg1">
                    <a:lumMod val="95000"/>
                  </a:schemeClr>
                </a:solidFill>
                <a:latin typeface="맑은 고딕" pitchFamily="50" charset="-127"/>
                <a:ea typeface="맑은 고딕" pitchFamily="50" charset="-127"/>
                <a:sym typeface="Wingdings 3" pitchFamily="18" charset="2"/>
              </a:rPr>
              <a:t>다날</a:t>
            </a:r>
            <a:r>
              <a:rPr lang="ko-KR" altLang="en-US" sz="900" dirty="0" smtClean="0">
                <a:solidFill>
                  <a:schemeClr val="bg1">
                    <a:lumMod val="95000"/>
                  </a:schemeClr>
                </a:solidFill>
                <a:latin typeface="맑은 고딕" pitchFamily="50" charset="-127"/>
                <a:ea typeface="맑은 고딕" pitchFamily="50" charset="-127"/>
                <a:sym typeface="Wingdings 3" pitchFamily="18" charset="2"/>
              </a:rPr>
              <a:t> 소유이므로 </a:t>
            </a:r>
            <a:r>
              <a:rPr lang="ko-KR" altLang="en-US" sz="900" dirty="0">
                <a:solidFill>
                  <a:schemeClr val="bg1">
                    <a:lumMod val="95000"/>
                  </a:schemeClr>
                </a:solidFill>
                <a:latin typeface="맑은 고딕" pitchFamily="50" charset="-127"/>
                <a:ea typeface="맑은 고딕" pitchFamily="50" charset="-127"/>
                <a:sym typeface="Wingdings 3" pitchFamily="18" charset="2"/>
              </a:rPr>
              <a:t>사전 허가 없이 무단전재</a:t>
            </a:r>
            <a:r>
              <a:rPr lang="en-US" altLang="ko-KR" sz="900" dirty="0">
                <a:solidFill>
                  <a:schemeClr val="bg1">
                    <a:lumMod val="95000"/>
                  </a:schemeClr>
                </a:solidFill>
                <a:latin typeface="맑은 고딕" pitchFamily="50" charset="-127"/>
                <a:ea typeface="맑은 고딕" pitchFamily="50" charset="-127"/>
                <a:sym typeface="Wingdings 3" pitchFamily="18" charset="2"/>
              </a:rPr>
              <a:t>, </a:t>
            </a:r>
            <a:r>
              <a:rPr lang="ko-KR" altLang="en-US" sz="900" dirty="0">
                <a:solidFill>
                  <a:schemeClr val="bg1">
                    <a:lumMod val="95000"/>
                  </a:schemeClr>
                </a:solidFill>
                <a:latin typeface="맑은 고딕" pitchFamily="50" charset="-127"/>
                <a:ea typeface="맑은 고딕" pitchFamily="50" charset="-127"/>
                <a:sym typeface="Wingdings 3" pitchFamily="18" charset="2"/>
              </a:rPr>
              <a:t>복사</a:t>
            </a:r>
            <a:r>
              <a:rPr lang="en-US" altLang="ko-KR" sz="900" dirty="0">
                <a:solidFill>
                  <a:schemeClr val="bg1">
                    <a:lumMod val="95000"/>
                  </a:schemeClr>
                </a:solidFill>
                <a:latin typeface="맑은 고딕" pitchFamily="50" charset="-127"/>
                <a:ea typeface="맑은 고딕" pitchFamily="50" charset="-127"/>
                <a:sym typeface="Wingdings 3" pitchFamily="18" charset="2"/>
              </a:rPr>
              <a:t>, </a:t>
            </a:r>
            <a:r>
              <a:rPr lang="ko-KR" altLang="en-US" sz="900" dirty="0">
                <a:solidFill>
                  <a:schemeClr val="bg1">
                    <a:lumMod val="95000"/>
                  </a:schemeClr>
                </a:solidFill>
                <a:latin typeface="맑은 고딕" pitchFamily="50" charset="-127"/>
                <a:ea typeface="맑은 고딕" pitchFamily="50" charset="-127"/>
                <a:sym typeface="Wingdings 3" pitchFamily="18" charset="2"/>
              </a:rPr>
              <a:t>유출</a:t>
            </a:r>
            <a:r>
              <a:rPr lang="en-US" altLang="ko-KR" sz="900" dirty="0">
                <a:solidFill>
                  <a:schemeClr val="bg1">
                    <a:lumMod val="95000"/>
                  </a:schemeClr>
                </a:solidFill>
                <a:latin typeface="맑은 고딕" pitchFamily="50" charset="-127"/>
                <a:ea typeface="맑은 고딕" pitchFamily="50" charset="-127"/>
                <a:sym typeface="Wingdings 3" pitchFamily="18" charset="2"/>
              </a:rPr>
              <a:t>, </a:t>
            </a:r>
            <a:r>
              <a:rPr lang="ko-KR" altLang="en-US" sz="900" dirty="0">
                <a:solidFill>
                  <a:schemeClr val="bg1">
                    <a:lumMod val="95000"/>
                  </a:schemeClr>
                </a:solidFill>
                <a:latin typeface="맑은 고딕" pitchFamily="50" charset="-127"/>
                <a:ea typeface="맑은 고딕" pitchFamily="50" charset="-127"/>
                <a:sym typeface="Wingdings 3" pitchFamily="18" charset="2"/>
              </a:rPr>
              <a:t>유포한 </a:t>
            </a:r>
            <a:endParaRPr lang="en-US" altLang="ko-KR" sz="900" dirty="0" smtClean="0">
              <a:solidFill>
                <a:schemeClr val="bg1">
                  <a:lumMod val="95000"/>
                </a:schemeClr>
              </a:solidFill>
              <a:latin typeface="맑은 고딕" pitchFamily="50" charset="-127"/>
              <a:ea typeface="맑은 고딕" pitchFamily="50" charset="-127"/>
              <a:sym typeface="Wingdings 3" pitchFamily="18" charset="2"/>
            </a:endParaRPr>
          </a:p>
          <a:p>
            <a:pPr lvl="0" algn="r"/>
            <a:r>
              <a:rPr lang="ko-KR" altLang="en-US" sz="900" dirty="0" smtClean="0">
                <a:solidFill>
                  <a:schemeClr val="bg1">
                    <a:lumMod val="95000"/>
                  </a:schemeClr>
                </a:solidFill>
                <a:latin typeface="맑은 고딕" pitchFamily="50" charset="-127"/>
                <a:ea typeface="맑은 고딕" pitchFamily="50" charset="-127"/>
                <a:sym typeface="Wingdings 3" pitchFamily="18" charset="2"/>
              </a:rPr>
              <a:t>자는 </a:t>
            </a:r>
            <a:r>
              <a:rPr lang="ko-KR" altLang="en-US" sz="900" dirty="0">
                <a:solidFill>
                  <a:schemeClr val="bg1">
                    <a:lumMod val="95000"/>
                  </a:schemeClr>
                </a:solidFill>
                <a:latin typeface="맑은 고딕" pitchFamily="50" charset="-127"/>
                <a:ea typeface="맑은 고딕" pitchFamily="50" charset="-127"/>
                <a:sym typeface="Wingdings 3" pitchFamily="18" charset="2"/>
              </a:rPr>
              <a:t>이로 인하여 </a:t>
            </a:r>
            <a:r>
              <a:rPr lang="ko-KR" altLang="en-US" sz="900" dirty="0" smtClean="0">
                <a:solidFill>
                  <a:schemeClr val="bg1">
                    <a:lumMod val="95000"/>
                  </a:schemeClr>
                </a:solidFill>
                <a:latin typeface="맑은 고딕" pitchFamily="50" charset="-127"/>
                <a:ea typeface="맑은 고딕" pitchFamily="50" charset="-127"/>
                <a:sym typeface="Wingdings 3" pitchFamily="18" charset="2"/>
              </a:rPr>
              <a:t>발생한 당사의 </a:t>
            </a:r>
            <a:r>
              <a:rPr lang="ko-KR" altLang="en-US" sz="900" dirty="0">
                <a:solidFill>
                  <a:schemeClr val="bg1">
                    <a:lumMod val="95000"/>
                  </a:schemeClr>
                </a:solidFill>
                <a:latin typeface="맑은 고딕" pitchFamily="50" charset="-127"/>
                <a:ea typeface="맑은 고딕" pitchFamily="50" charset="-127"/>
                <a:sym typeface="Wingdings 3" pitchFamily="18" charset="2"/>
              </a:rPr>
              <a:t>모든 불이익에 </a:t>
            </a:r>
            <a:r>
              <a:rPr lang="ko-KR" altLang="en-US" sz="900" dirty="0" smtClean="0">
                <a:solidFill>
                  <a:schemeClr val="bg1">
                    <a:lumMod val="95000"/>
                  </a:schemeClr>
                </a:solidFill>
                <a:latin typeface="맑은 고딕" pitchFamily="50" charset="-127"/>
                <a:ea typeface="맑은 고딕" pitchFamily="50" charset="-127"/>
                <a:sym typeface="Wingdings 3" pitchFamily="18" charset="2"/>
              </a:rPr>
              <a:t>대하여</a:t>
            </a:r>
            <a:r>
              <a:rPr lang="en-US" altLang="ko-KR" sz="900" dirty="0" smtClean="0">
                <a:solidFill>
                  <a:schemeClr val="bg1">
                    <a:lumMod val="95000"/>
                  </a:schemeClr>
                </a:solidFill>
                <a:latin typeface="맑은 고딕" pitchFamily="50" charset="-127"/>
                <a:ea typeface="맑은 고딕" pitchFamily="50" charset="-127"/>
                <a:sym typeface="Wingdings 3" pitchFamily="18" charset="2"/>
              </a:rPr>
              <a:t> </a:t>
            </a:r>
            <a:r>
              <a:rPr lang="ko-KR" altLang="en-US" sz="900" dirty="0" smtClean="0">
                <a:solidFill>
                  <a:schemeClr val="bg1">
                    <a:lumMod val="95000"/>
                  </a:schemeClr>
                </a:solidFill>
                <a:latin typeface="맑은 고딕" pitchFamily="50" charset="-127"/>
                <a:ea typeface="맑은 고딕" pitchFamily="50" charset="-127"/>
                <a:sym typeface="Wingdings 3" pitchFamily="18" charset="2"/>
              </a:rPr>
              <a:t>금전적 손해배상은 물론 관계법령에 의한 민</a:t>
            </a:r>
            <a:r>
              <a:rPr lang="en-US" altLang="ko-KR" sz="900" dirty="0" smtClean="0">
                <a:solidFill>
                  <a:schemeClr val="bg1">
                    <a:lumMod val="95000"/>
                  </a:schemeClr>
                </a:solidFill>
                <a:latin typeface="맑은 고딕" pitchFamily="50" charset="-127"/>
                <a:ea typeface="맑은 고딕" pitchFamily="50" charset="-127"/>
                <a:sym typeface="Wingdings 3" pitchFamily="18" charset="2"/>
              </a:rPr>
              <a:t>.</a:t>
            </a:r>
            <a:r>
              <a:rPr lang="ko-KR" altLang="en-US" sz="900" dirty="0" smtClean="0">
                <a:solidFill>
                  <a:schemeClr val="bg1">
                    <a:lumMod val="95000"/>
                  </a:schemeClr>
                </a:solidFill>
                <a:latin typeface="맑은 고딕" pitchFamily="50" charset="-127"/>
                <a:ea typeface="맑은 고딕" pitchFamily="50" charset="-127"/>
                <a:sym typeface="Wingdings 3" pitchFamily="18" charset="2"/>
              </a:rPr>
              <a:t>형사상의 </a:t>
            </a:r>
            <a:endParaRPr lang="en-US" altLang="ko-KR" sz="900" dirty="0" smtClean="0">
              <a:solidFill>
                <a:schemeClr val="bg1">
                  <a:lumMod val="95000"/>
                </a:schemeClr>
              </a:solidFill>
              <a:latin typeface="맑은 고딕" pitchFamily="50" charset="-127"/>
              <a:ea typeface="맑은 고딕" pitchFamily="50" charset="-127"/>
              <a:sym typeface="Wingdings 3" pitchFamily="18" charset="2"/>
            </a:endParaRPr>
          </a:p>
          <a:p>
            <a:pPr lvl="0" algn="r"/>
            <a:r>
              <a:rPr lang="ko-KR" altLang="en-US" sz="900" dirty="0" smtClean="0">
                <a:solidFill>
                  <a:schemeClr val="bg1">
                    <a:lumMod val="95000"/>
                  </a:schemeClr>
                </a:solidFill>
                <a:latin typeface="맑은 고딕" pitchFamily="50" charset="-127"/>
                <a:ea typeface="맑은 고딕" pitchFamily="50" charset="-127"/>
                <a:sym typeface="Wingdings 3" pitchFamily="18" charset="2"/>
              </a:rPr>
              <a:t>처벌을 감수하여야 합니다</a:t>
            </a:r>
            <a:r>
              <a:rPr lang="en-US" altLang="ko-KR" sz="900" dirty="0" smtClean="0">
                <a:solidFill>
                  <a:schemeClr val="bg1">
                    <a:lumMod val="95000"/>
                  </a:schemeClr>
                </a:solidFill>
                <a:latin typeface="맑은 고딕" pitchFamily="50" charset="-127"/>
                <a:ea typeface="맑은 고딕" pitchFamily="50" charset="-127"/>
                <a:sym typeface="Wingdings 3" pitchFamily="18" charset="2"/>
              </a:rPr>
              <a:t>. </a:t>
            </a:r>
            <a:endParaRPr lang="en-US" altLang="ko-KR" sz="900" dirty="0">
              <a:solidFill>
                <a:schemeClr val="bg1">
                  <a:lumMod val="95000"/>
                </a:schemeClr>
              </a:solidFill>
              <a:latin typeface="맑은 고딕" pitchFamily="50" charset="-127"/>
              <a:ea typeface="맑은 고딕" pitchFamily="50" charset="-127"/>
              <a:sym typeface="Wingdings 3" pitchFamily="18" charset="2"/>
            </a:endParaRPr>
          </a:p>
        </p:txBody>
      </p:sp>
      <p:cxnSp>
        <p:nvCxnSpPr>
          <p:cNvPr id="34" name="직선 연결선 33"/>
          <p:cNvCxnSpPr/>
          <p:nvPr userDrawn="1"/>
        </p:nvCxnSpPr>
        <p:spPr>
          <a:xfrm>
            <a:off x="488950" y="4245757"/>
            <a:ext cx="89281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그룹 6"/>
          <p:cNvGrpSpPr/>
          <p:nvPr userDrawn="1"/>
        </p:nvGrpSpPr>
        <p:grpSpPr>
          <a:xfrm>
            <a:off x="513226" y="5615873"/>
            <a:ext cx="3239914" cy="803200"/>
            <a:chOff x="488950" y="5607781"/>
            <a:chExt cx="3239914" cy="803200"/>
          </a:xfrm>
        </p:grpSpPr>
        <p:sp>
          <p:nvSpPr>
            <p:cNvPr id="9" name="TextBox 8"/>
            <p:cNvSpPr txBox="1"/>
            <p:nvPr userDrawn="1"/>
          </p:nvSpPr>
          <p:spPr>
            <a:xfrm>
              <a:off x="488950" y="6195548"/>
              <a:ext cx="3239914" cy="2154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45715" rIns="91429" bIns="45715" anchor="ctr">
              <a:spAutoFit/>
            </a:bodyPr>
            <a:lstStyle>
              <a:defPPr>
                <a:defRPr lang="ko-KR"/>
              </a:defPPr>
              <a:lvl1pPr>
                <a:defRPr sz="800">
                  <a:solidFill>
                    <a:srgbClr val="75A4DD"/>
                  </a:solidFill>
                  <a:latin typeface="맑은 고딕" pitchFamily="50" charset="-127"/>
                  <a:ea typeface="맑은 고딕" pitchFamily="50" charset="-127"/>
                </a:defRPr>
              </a:lvl1pPr>
            </a:lstStyle>
            <a:p>
              <a:pPr algn="l"/>
              <a:r>
                <a:rPr kumimoji="1" lang="en-US" altLang="ko-KR" sz="800" kern="1200" baseline="0" dirty="0" smtClean="0">
                  <a:solidFill>
                    <a:schemeClr val="bg1">
                      <a:lumMod val="85000"/>
                    </a:schemeClr>
                  </a:solidFill>
                  <a:latin typeface="Calibri" pitchFamily="34" charset="0"/>
                  <a:ea typeface="맑은 고딕" pitchFamily="50" charset="-127"/>
                  <a:cs typeface="+mn-cs"/>
                </a:rPr>
                <a:t>Corporate Introduction @ DANAL Co., Ltd. All Rights Reserved.</a:t>
              </a:r>
              <a:r>
                <a:rPr kumimoji="1" lang="ko-KR" altLang="en-US" sz="800" kern="1200" baseline="0" dirty="0" smtClean="0">
                  <a:solidFill>
                    <a:schemeClr val="bg1">
                      <a:lumMod val="85000"/>
                    </a:schemeClr>
                  </a:solidFill>
                  <a:latin typeface="Calibri" pitchFamily="34" charset="0"/>
                  <a:ea typeface="맑은 고딕" pitchFamily="50" charset="-127"/>
                  <a:cs typeface="+mn-cs"/>
                </a:rPr>
                <a:t>              </a:t>
              </a:r>
              <a:endParaRPr kumimoji="1" lang="en-US" altLang="ko-KR" sz="800" kern="1200" baseline="0" dirty="0" smtClean="0">
                <a:solidFill>
                  <a:schemeClr val="bg1">
                    <a:lumMod val="85000"/>
                  </a:schemeClr>
                </a:solidFill>
                <a:latin typeface="Calibri" pitchFamily="34" charset="0"/>
                <a:ea typeface="맑은 고딕" pitchFamily="50" charset="-127"/>
                <a:cs typeface="+mn-cs"/>
              </a:endParaRPr>
            </a:p>
          </p:txBody>
        </p:sp>
        <p:pic>
          <p:nvPicPr>
            <p:cNvPr id="5" name="그림 4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100000" contras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9904" y="5607781"/>
              <a:ext cx="1242066" cy="475711"/>
            </a:xfrm>
            <a:prstGeom prst="rect">
              <a:avLst/>
            </a:prstGeom>
          </p:spPr>
        </p:pic>
      </p:grpSp>
      <p:sp>
        <p:nvSpPr>
          <p:cNvPr id="12" name="제목 7"/>
          <p:cNvSpPr txBox="1">
            <a:spLocks/>
          </p:cNvSpPr>
          <p:nvPr userDrawn="1"/>
        </p:nvSpPr>
        <p:spPr>
          <a:xfrm>
            <a:off x="620923" y="2123280"/>
            <a:ext cx="8894290" cy="693747"/>
          </a:xfrm>
          <a:prstGeom prst="rect">
            <a:avLst/>
          </a:prstGeom>
        </p:spPr>
        <p:txBody>
          <a:bodyPr/>
          <a:lstStyle/>
          <a:p>
            <a:pPr lvl="0" algn="r">
              <a:lnSpc>
                <a:spcPct val="120000"/>
              </a:lnSpc>
              <a:defRPr/>
            </a:pPr>
            <a:r>
              <a:rPr kumimoji="0" lang="ko-KR" altLang="en-US" sz="3400" b="1" kern="1200" baseline="0" noProof="0" dirty="0" err="1" smtClean="0">
                <a:solidFill>
                  <a:schemeClr val="bg1"/>
                </a:solidFill>
                <a:latin typeface="+mn-ea"/>
                <a:ea typeface="+mn-ea"/>
                <a:cs typeface="Arial" pitchFamily="34" charset="0"/>
              </a:rPr>
              <a:t>검수요청서</a:t>
            </a:r>
            <a:endParaRPr kumimoji="0" lang="ko-KR" altLang="en-US" sz="4400" b="1" kern="1200" noProof="0" dirty="0" smtClean="0">
              <a:solidFill>
                <a:schemeClr val="bg1"/>
              </a:solidFill>
              <a:latin typeface="Arial" pitchFamily="34" charset="0"/>
              <a:ea typeface="굴림" pitchFamily="50" charset="-127"/>
              <a:cs typeface="Arial" pitchFamily="34" charset="0"/>
            </a:endParaRPr>
          </a:p>
        </p:txBody>
      </p:sp>
      <p:sp>
        <p:nvSpPr>
          <p:cNvPr id="33" name="텍스트 개체 틀 32"/>
          <p:cNvSpPr>
            <a:spLocks noGrp="1"/>
          </p:cNvSpPr>
          <p:nvPr>
            <p:ph type="body" sz="quarter" idx="10" hasCustomPrompt="1"/>
          </p:nvPr>
        </p:nvSpPr>
        <p:spPr>
          <a:xfrm>
            <a:off x="2000672" y="1412776"/>
            <a:ext cx="7534201" cy="784891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kumimoji="0" lang="ko-KR" altLang="en-US" sz="4700" b="1" kern="1200" baseline="0" dirty="0" smtClean="0">
                <a:solidFill>
                  <a:srgbClr val="525252"/>
                </a:solidFill>
                <a:latin typeface="+mn-ea"/>
                <a:ea typeface="+mn-ea"/>
                <a:cs typeface="Arial" pitchFamily="34" charset="0"/>
              </a:defRPr>
            </a:lvl1pPr>
          </a:lstStyle>
          <a:p>
            <a:pPr lvl="0"/>
            <a:r>
              <a:rPr lang="ko-KR" altLang="en-US" dirty="0" smtClean="0"/>
              <a:t>결제프로세스 작성 예시</a:t>
            </a:r>
          </a:p>
        </p:txBody>
      </p:sp>
      <p:sp>
        <p:nvSpPr>
          <p:cNvPr id="35" name="제목 7"/>
          <p:cNvSpPr txBox="1">
            <a:spLocks/>
          </p:cNvSpPr>
          <p:nvPr userDrawn="1"/>
        </p:nvSpPr>
        <p:spPr>
          <a:xfrm>
            <a:off x="6535743" y="2924944"/>
            <a:ext cx="2971377" cy="693747"/>
          </a:xfrm>
          <a:prstGeom prst="rect">
            <a:avLst/>
          </a:prstGeom>
        </p:spPr>
        <p:txBody>
          <a:bodyPr/>
          <a:lstStyle/>
          <a:p>
            <a:pPr lvl="0" algn="r">
              <a:lnSpc>
                <a:spcPct val="120000"/>
              </a:lnSpc>
              <a:defRPr/>
            </a:pPr>
            <a:r>
              <a:rPr kumimoji="0" lang="ko-KR" altLang="en-US" sz="2150" b="1" kern="1200" baseline="0" noProof="0" dirty="0" smtClean="0">
                <a:solidFill>
                  <a:schemeClr val="bg1"/>
                </a:solidFill>
                <a:latin typeface="+mn-ea"/>
                <a:ea typeface="+mn-ea"/>
                <a:cs typeface="Arial" pitchFamily="34" charset="0"/>
              </a:rPr>
              <a:t>결제 프로세스</a:t>
            </a:r>
            <a:r>
              <a:rPr kumimoji="0" lang="en-US" altLang="ko-KR" sz="2150" b="1" kern="1200" baseline="0" noProof="0" dirty="0" smtClean="0">
                <a:solidFill>
                  <a:schemeClr val="bg1"/>
                </a:solidFill>
                <a:latin typeface="+mn-ea"/>
                <a:ea typeface="+mn-ea"/>
                <a:cs typeface="Arial" pitchFamily="34" charset="0"/>
              </a:rPr>
              <a:t>(</a:t>
            </a:r>
            <a:r>
              <a:rPr kumimoji="0" lang="ko-KR" altLang="en-US" sz="2150" b="1" kern="1200" baseline="0" noProof="0" dirty="0" smtClean="0">
                <a:solidFill>
                  <a:schemeClr val="bg1"/>
                </a:solidFill>
                <a:latin typeface="+mn-ea"/>
                <a:ea typeface="+mn-ea"/>
                <a:cs typeface="Arial" pitchFamily="34" charset="0"/>
              </a:rPr>
              <a:t>경로</a:t>
            </a:r>
            <a:r>
              <a:rPr kumimoji="0" lang="en-US" altLang="ko-KR" sz="2150" b="1" kern="1200" baseline="0" noProof="0" dirty="0" smtClean="0">
                <a:solidFill>
                  <a:schemeClr val="bg1"/>
                </a:solidFill>
                <a:latin typeface="+mn-ea"/>
                <a:ea typeface="+mn-ea"/>
                <a:cs typeface="Arial" pitchFamily="34" charset="0"/>
              </a:rPr>
              <a:t>) </a:t>
            </a:r>
            <a:endParaRPr kumimoji="0" lang="ko-KR" altLang="en-US" sz="2150" b="1" kern="1200" baseline="0" noProof="0" dirty="0" smtClean="0">
              <a:solidFill>
                <a:schemeClr val="bg1"/>
              </a:solidFill>
              <a:latin typeface="+mn-ea"/>
              <a:ea typeface="+mn-ea"/>
              <a:cs typeface="Arial" pitchFamily="34" charset="0"/>
            </a:endParaRPr>
          </a:p>
        </p:txBody>
      </p:sp>
      <p:sp>
        <p:nvSpPr>
          <p:cNvPr id="36" name="텍스트 개체 틀 32"/>
          <p:cNvSpPr>
            <a:spLocks noGrp="1"/>
          </p:cNvSpPr>
          <p:nvPr>
            <p:ph type="body" sz="quarter" idx="11" hasCustomPrompt="1"/>
          </p:nvPr>
        </p:nvSpPr>
        <p:spPr>
          <a:xfrm>
            <a:off x="7686902" y="5530203"/>
            <a:ext cx="1558145" cy="27210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kumimoji="0" lang="ko-KR" altLang="en-US" sz="1000" b="0" kern="1200" baseline="0" dirty="0" smtClean="0">
                <a:solidFill>
                  <a:schemeClr val="bg1"/>
                </a:solidFill>
                <a:latin typeface="+mn-ea"/>
                <a:ea typeface="+mn-ea"/>
                <a:cs typeface="Arial" pitchFamily="34" charset="0"/>
              </a:defRPr>
            </a:lvl1pPr>
          </a:lstStyle>
          <a:p>
            <a:pPr lvl="0"/>
            <a:r>
              <a:rPr lang="ko-KR" altLang="en-US" dirty="0" smtClean="0"/>
              <a:t>날짜기입</a:t>
            </a:r>
          </a:p>
        </p:txBody>
      </p:sp>
      <p:sp>
        <p:nvSpPr>
          <p:cNvPr id="37" name="텍스트 개체 틀 32"/>
          <p:cNvSpPr>
            <a:spLocks noGrp="1"/>
          </p:cNvSpPr>
          <p:nvPr>
            <p:ph type="body" sz="quarter" idx="12" hasCustomPrompt="1"/>
          </p:nvPr>
        </p:nvSpPr>
        <p:spPr>
          <a:xfrm>
            <a:off x="7686902" y="5870069"/>
            <a:ext cx="1558145" cy="27210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kumimoji="0" lang="ko-KR" altLang="en-US" sz="1000" b="0" kern="1200" baseline="0" dirty="0" smtClean="0">
                <a:solidFill>
                  <a:schemeClr val="bg1"/>
                </a:solidFill>
                <a:latin typeface="+mn-ea"/>
                <a:ea typeface="+mn-ea"/>
                <a:cs typeface="Arial" pitchFamily="34" charset="0"/>
              </a:defRPr>
            </a:lvl1pPr>
          </a:lstStyle>
          <a:p>
            <a:pPr lvl="0"/>
            <a:r>
              <a:rPr lang="ko-KR" altLang="en-US" dirty="0" smtClean="0"/>
              <a:t>담당자명</a:t>
            </a:r>
          </a:p>
        </p:txBody>
      </p:sp>
      <p:sp>
        <p:nvSpPr>
          <p:cNvPr id="38" name="텍스트 개체 틀 32"/>
          <p:cNvSpPr>
            <a:spLocks noGrp="1"/>
          </p:cNvSpPr>
          <p:nvPr>
            <p:ph type="body" sz="quarter" idx="13" hasCustomPrompt="1"/>
          </p:nvPr>
        </p:nvSpPr>
        <p:spPr>
          <a:xfrm>
            <a:off x="3480472" y="3879217"/>
            <a:ext cx="5936578" cy="28604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kumimoji="0" lang="ko-KR" altLang="en-US" sz="1250" b="0" kern="1200" baseline="0" dirty="0" smtClean="0">
                <a:solidFill>
                  <a:schemeClr val="bg1"/>
                </a:solidFill>
                <a:latin typeface="+mn-ea"/>
                <a:ea typeface="+mn-ea"/>
                <a:cs typeface="Arial" pitchFamily="34" charset="0"/>
              </a:defRPr>
            </a:lvl1pPr>
          </a:lstStyle>
          <a:p>
            <a:pPr lvl="0"/>
            <a:r>
              <a:rPr lang="ko-KR" altLang="en-US" dirty="0" smtClean="0"/>
              <a:t>사이트주소기입</a:t>
            </a:r>
          </a:p>
        </p:txBody>
      </p:sp>
    </p:spTree>
    <p:extLst>
      <p:ext uri="{BB962C8B-B14F-4D97-AF65-F5344CB8AC3E}">
        <p14:creationId xmlns:p14="http://schemas.microsoft.com/office/powerpoint/2010/main" val="30202285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scription: 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 userDrawn="1"/>
        </p:nvSpPr>
        <p:spPr>
          <a:xfrm>
            <a:off x="0" y="0"/>
            <a:ext cx="9906000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 w="3175">
            <a:noFill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endParaRPr lang="ko-KR" altLang="en-US" sz="1000" b="1" dirty="0" smtClean="0">
              <a:solidFill>
                <a:schemeClr val="bg1"/>
              </a:solidFill>
            </a:endParaRPr>
          </a:p>
        </p:txBody>
      </p:sp>
      <p:sp>
        <p:nvSpPr>
          <p:cNvPr id="7" name="제목 1"/>
          <p:cNvSpPr>
            <a:spLocks noGrp="1"/>
          </p:cNvSpPr>
          <p:nvPr>
            <p:ph type="title"/>
          </p:nvPr>
        </p:nvSpPr>
        <p:spPr>
          <a:xfrm>
            <a:off x="250766" y="2599089"/>
            <a:ext cx="7006490" cy="1143000"/>
          </a:xfrm>
          <a:prstGeom prst="rect">
            <a:avLst/>
          </a:prstGeom>
        </p:spPr>
        <p:txBody>
          <a:bodyPr wrap="none" lIns="0" tIns="0" rIns="0" anchor="ctr"/>
          <a:lstStyle>
            <a:lvl1pPr>
              <a:defRPr sz="2800" b="1" baseline="0">
                <a:solidFill>
                  <a:schemeClr val="tx1">
                    <a:lumMod val="85000"/>
                    <a:lumOff val="15000"/>
                  </a:schemeClr>
                </a:solidFill>
                <a:latin typeface="Calibri" pitchFamily="34" charset="0"/>
                <a:ea typeface="맑은 고딕" pitchFamily="50" charset="-127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95280237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is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 userDrawn="1"/>
        </p:nvSpPr>
        <p:spPr>
          <a:xfrm>
            <a:off x="2288704" y="2852936"/>
            <a:ext cx="5472608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7000" b="1" dirty="0" smtClean="0">
                <a:solidFill>
                  <a:schemeClr val="bg1">
                    <a:lumMod val="65000"/>
                  </a:schemeClr>
                </a:solidFill>
                <a:latin typeface="Calibri" pitchFamily="34" charset="0"/>
                <a:cs typeface="Calibri" pitchFamily="34" charset="0"/>
              </a:rPr>
              <a:t>Thank</a:t>
            </a:r>
            <a:r>
              <a:rPr lang="en-US" altLang="ko-KR" sz="7000" b="1" baseline="0" dirty="0" smtClean="0">
                <a:solidFill>
                  <a:schemeClr val="bg1">
                    <a:lumMod val="65000"/>
                  </a:schemeClr>
                </a:solidFill>
                <a:latin typeface="Calibri" pitchFamily="34" charset="0"/>
                <a:cs typeface="Calibri" pitchFamily="34" charset="0"/>
              </a:rPr>
              <a:t> you</a:t>
            </a:r>
            <a:endParaRPr lang="ko-KR" altLang="en-US" sz="7000" b="1" dirty="0">
              <a:solidFill>
                <a:schemeClr val="bg1">
                  <a:lumMod val="65000"/>
                </a:schemeClr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" name="TextBox 1"/>
          <p:cNvSpPr txBox="1"/>
          <p:nvPr userDrawn="1"/>
        </p:nvSpPr>
        <p:spPr>
          <a:xfrm>
            <a:off x="0" y="6309320"/>
            <a:ext cx="9906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ko-KR" sz="800" b="0" i="0" u="none" strike="noStrike" kern="1200" baseline="0" dirty="0" smtClean="0">
                <a:solidFill>
                  <a:schemeClr val="bg1">
                    <a:lumMod val="6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Corporate Introduction @ DANAL Co., Ltd. All Rights Reserved.</a:t>
            </a:r>
            <a:r>
              <a:rPr kumimoji="1" lang="ko-KR" altLang="en-US" sz="800" b="0" i="0" u="none" strike="noStrike" kern="1200" baseline="0" dirty="0" smtClean="0">
                <a:solidFill>
                  <a:schemeClr val="bg1">
                    <a:lumMod val="6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          </a:t>
            </a:r>
            <a:endParaRPr kumimoji="1" lang="en-US" altLang="ko-KR" sz="800" b="0" i="0" u="none" strike="noStrike" kern="1200" baseline="0" dirty="0" smtClean="0">
              <a:solidFill>
                <a:schemeClr val="bg1">
                  <a:lumMod val="6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9794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Finis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 userDrawn="1"/>
        </p:nvSpPr>
        <p:spPr>
          <a:xfrm>
            <a:off x="2288704" y="2852936"/>
            <a:ext cx="54726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4800" b="1" dirty="0" smtClean="0">
                <a:solidFill>
                  <a:schemeClr val="bg1">
                    <a:lumMod val="65000"/>
                  </a:schemeClr>
                </a:solidFill>
                <a:latin typeface="+mn-ea"/>
                <a:ea typeface="+mn-ea"/>
                <a:cs typeface="Calibri" pitchFamily="34" charset="0"/>
              </a:rPr>
              <a:t>고맙습니다</a:t>
            </a:r>
            <a:r>
              <a:rPr lang="en-US" altLang="ko-KR" sz="4800" b="1" dirty="0" smtClean="0">
                <a:solidFill>
                  <a:schemeClr val="bg1">
                    <a:lumMod val="65000"/>
                  </a:schemeClr>
                </a:solidFill>
                <a:latin typeface="+mn-ea"/>
                <a:ea typeface="+mn-ea"/>
                <a:cs typeface="Calibri" pitchFamily="34" charset="0"/>
              </a:rPr>
              <a:t>.</a:t>
            </a:r>
            <a:endParaRPr lang="ko-KR" altLang="en-US" sz="4800" b="1" dirty="0">
              <a:solidFill>
                <a:schemeClr val="bg1">
                  <a:lumMod val="65000"/>
                </a:schemeClr>
              </a:solidFill>
              <a:latin typeface="+mn-ea"/>
              <a:ea typeface="+mn-ea"/>
              <a:cs typeface="Calibri" pitchFamily="34" charset="0"/>
            </a:endParaRPr>
          </a:p>
        </p:txBody>
      </p:sp>
      <p:sp>
        <p:nvSpPr>
          <p:cNvPr id="2" name="TextBox 1"/>
          <p:cNvSpPr txBox="1"/>
          <p:nvPr userDrawn="1"/>
        </p:nvSpPr>
        <p:spPr>
          <a:xfrm>
            <a:off x="0" y="6309320"/>
            <a:ext cx="9906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ko-KR" sz="800" b="0" i="0" u="none" strike="noStrike" kern="1200" baseline="0" dirty="0" smtClean="0">
                <a:solidFill>
                  <a:schemeClr val="bg1">
                    <a:lumMod val="6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Corporate Introduction @ DANAL Co., Ltd. All Rights Reserved.</a:t>
            </a:r>
            <a:r>
              <a:rPr kumimoji="1" lang="ko-KR" altLang="en-US" sz="800" b="0" i="0" u="none" strike="noStrike" kern="1200" baseline="0" dirty="0" smtClean="0">
                <a:solidFill>
                  <a:schemeClr val="bg1">
                    <a:lumMod val="6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          </a:t>
            </a:r>
            <a:endParaRPr kumimoji="1" lang="en-US" altLang="ko-KR" sz="800" b="0" i="0" u="none" strike="noStrike" kern="1200" baseline="0" dirty="0" smtClean="0">
              <a:solidFill>
                <a:schemeClr val="bg1">
                  <a:lumMod val="6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4" name="그림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57459" y="153748"/>
            <a:ext cx="1077533" cy="412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86868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  <a:prstGeom prst="rect">
            <a:avLst/>
          </a:prstGeo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</p:spPr>
        <p:txBody>
          <a:bodyPr/>
          <a:lstStyle/>
          <a:p>
            <a:fld id="{DFC97C24-D13C-4134-986B-6262495594F0}" type="datetimeFigureOut">
              <a:rPr lang="ko-KR" altLang="en-US" smtClean="0"/>
              <a:pPr/>
              <a:t>2022-09-05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384550" y="6356351"/>
            <a:ext cx="31369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7099300" y="6356351"/>
            <a:ext cx="2311400" cy="365125"/>
          </a:xfrm>
          <a:prstGeom prst="rect">
            <a:avLst/>
          </a:prstGeom>
        </p:spPr>
        <p:txBody>
          <a:bodyPr/>
          <a:lstStyle/>
          <a:p>
            <a:fld id="{ED0D0D7A-66E0-4DA2-9EC1-F1FAD039C6A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20824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95300" y="1600201"/>
            <a:ext cx="89154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</p:spPr>
        <p:txBody>
          <a:bodyPr/>
          <a:lstStyle/>
          <a:p>
            <a:fld id="{DFC97C24-D13C-4134-986B-6262495594F0}" type="datetimeFigureOut">
              <a:rPr lang="ko-KR" altLang="en-US" smtClean="0"/>
              <a:pPr/>
              <a:t>2022-09-05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384550" y="6356351"/>
            <a:ext cx="31369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7099300" y="6356351"/>
            <a:ext cx="2311400" cy="365125"/>
          </a:xfrm>
          <a:prstGeom prst="rect">
            <a:avLst/>
          </a:prstGeom>
        </p:spPr>
        <p:txBody>
          <a:bodyPr/>
          <a:lstStyle/>
          <a:p>
            <a:fld id="{ED0D0D7A-66E0-4DA2-9EC1-F1FAD039C6A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12010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</p:spPr>
        <p:txBody>
          <a:bodyPr/>
          <a:lstStyle/>
          <a:p>
            <a:fld id="{DFC97C24-D13C-4134-986B-6262495594F0}" type="datetimeFigureOut">
              <a:rPr lang="ko-KR" altLang="en-US" smtClean="0"/>
              <a:pPr/>
              <a:t>2022-09-05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384550" y="6356351"/>
            <a:ext cx="31369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7099300" y="6356351"/>
            <a:ext cx="2311400" cy="365125"/>
          </a:xfrm>
          <a:prstGeom prst="rect">
            <a:avLst/>
          </a:prstGeom>
        </p:spPr>
        <p:txBody>
          <a:bodyPr/>
          <a:lstStyle/>
          <a:p>
            <a:fld id="{ED0D0D7A-66E0-4DA2-9EC1-F1FAD039C6A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4768096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95300" y="1600201"/>
            <a:ext cx="437515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5035550" y="1600201"/>
            <a:ext cx="437515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</p:spPr>
        <p:txBody>
          <a:bodyPr/>
          <a:lstStyle/>
          <a:p>
            <a:fld id="{DFC97C24-D13C-4134-986B-6262495594F0}" type="datetimeFigureOut">
              <a:rPr lang="ko-KR" altLang="en-US" smtClean="0"/>
              <a:pPr/>
              <a:t>2022-09-05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>
          <a:xfrm>
            <a:off x="3384550" y="6356351"/>
            <a:ext cx="31369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>
          <a:xfrm>
            <a:off x="7099300" y="6356351"/>
            <a:ext cx="2311400" cy="365125"/>
          </a:xfrm>
          <a:prstGeom prst="rect">
            <a:avLst/>
          </a:prstGeom>
        </p:spPr>
        <p:txBody>
          <a:bodyPr/>
          <a:lstStyle/>
          <a:p>
            <a:fld id="{ED0D0D7A-66E0-4DA2-9EC1-F1FAD039C6A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1706773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</p:spPr>
        <p:txBody>
          <a:bodyPr/>
          <a:lstStyle/>
          <a:p>
            <a:fld id="{DFC97C24-D13C-4134-986B-6262495594F0}" type="datetimeFigureOut">
              <a:rPr lang="ko-KR" altLang="en-US" smtClean="0"/>
              <a:pPr/>
              <a:t>2022-09-05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>
          <a:xfrm>
            <a:off x="3384550" y="6356351"/>
            <a:ext cx="31369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>
          <a:xfrm>
            <a:off x="7099300" y="6356351"/>
            <a:ext cx="2311400" cy="365125"/>
          </a:xfrm>
          <a:prstGeom prst="rect">
            <a:avLst/>
          </a:prstGeom>
        </p:spPr>
        <p:txBody>
          <a:bodyPr/>
          <a:lstStyle/>
          <a:p>
            <a:fld id="{ED0D0D7A-66E0-4DA2-9EC1-F1FAD039C6A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962336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</p:spPr>
        <p:txBody>
          <a:bodyPr/>
          <a:lstStyle/>
          <a:p>
            <a:fld id="{DFC97C24-D13C-4134-986B-6262495594F0}" type="datetimeFigureOut">
              <a:rPr lang="ko-KR" altLang="en-US" smtClean="0"/>
              <a:pPr/>
              <a:t>2022-09-05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>
          <a:xfrm>
            <a:off x="3384550" y="6356351"/>
            <a:ext cx="31369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>
          <a:xfrm>
            <a:off x="7099300" y="6356351"/>
            <a:ext cx="2311400" cy="365125"/>
          </a:xfrm>
          <a:prstGeom prst="rect">
            <a:avLst/>
          </a:prstGeom>
        </p:spPr>
        <p:txBody>
          <a:bodyPr/>
          <a:lstStyle/>
          <a:p>
            <a:fld id="{ED0D0D7A-66E0-4DA2-9EC1-F1FAD039C6A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2279483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</p:spPr>
        <p:txBody>
          <a:bodyPr/>
          <a:lstStyle/>
          <a:p>
            <a:fld id="{DFC97C24-D13C-4134-986B-6262495594F0}" type="datetimeFigureOut">
              <a:rPr lang="ko-KR" altLang="en-US" smtClean="0"/>
              <a:pPr/>
              <a:t>2022-09-05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>
          <a:xfrm>
            <a:off x="3384550" y="6356351"/>
            <a:ext cx="31369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>
          <a:xfrm>
            <a:off x="7099300" y="6356351"/>
            <a:ext cx="2311400" cy="365125"/>
          </a:xfrm>
          <a:prstGeom prst="rect">
            <a:avLst/>
          </a:prstGeom>
        </p:spPr>
        <p:txBody>
          <a:bodyPr/>
          <a:lstStyle/>
          <a:p>
            <a:fld id="{ED0D0D7A-66E0-4DA2-9EC1-F1FAD039C6A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68682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dex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/>
          <p:cNvSpPr/>
          <p:nvPr userDrawn="1"/>
        </p:nvSpPr>
        <p:spPr>
          <a:xfrm>
            <a:off x="1136576" y="2643969"/>
            <a:ext cx="2520280" cy="7200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3175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rtlCol="0" anchor="ctr"/>
          <a:lstStyle/>
          <a:p>
            <a:pPr lvl="0" algn="ctr"/>
            <a:endParaRPr lang="ko-KR" altLang="en-US" sz="900" dirty="0"/>
          </a:p>
        </p:txBody>
      </p:sp>
      <p:sp>
        <p:nvSpPr>
          <p:cNvPr id="6" name="제목 2"/>
          <p:cNvSpPr>
            <a:spLocks noGrp="1"/>
          </p:cNvSpPr>
          <p:nvPr>
            <p:ph type="title"/>
          </p:nvPr>
        </p:nvSpPr>
        <p:spPr>
          <a:xfrm>
            <a:off x="1120946" y="2715977"/>
            <a:ext cx="4961756" cy="424991"/>
          </a:xfrm>
          <a:prstGeom prst="rect">
            <a:avLst/>
          </a:prstGeom>
          <a:noFill/>
        </p:spPr>
        <p:txBody>
          <a:bodyPr wrap="none" lIns="0" rIns="0" rtlCol="0" anchor="t">
            <a:noAutofit/>
          </a:bodyPr>
          <a:lstStyle>
            <a:lvl1pPr>
              <a:defRPr lang="ko-KR" altLang="en-US" sz="3600" b="1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Calibri" pitchFamily="34" charset="0"/>
                <a:ea typeface="맑은 고딕" pitchFamily="50" charset="-127"/>
                <a:cs typeface="+mn-cs"/>
              </a:defRPr>
            </a:lvl1pPr>
          </a:lstStyle>
          <a:p>
            <a:pPr lvl="0" defTabSz="957263">
              <a:lnSpc>
                <a:spcPts val="2000"/>
              </a:lnSpc>
            </a:pPr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31521181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ndex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/>
          <p:cNvSpPr/>
          <p:nvPr userDrawn="1"/>
        </p:nvSpPr>
        <p:spPr>
          <a:xfrm>
            <a:off x="1136576" y="2643969"/>
            <a:ext cx="2520280" cy="7200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3175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rtlCol="0" anchor="ctr"/>
          <a:lstStyle/>
          <a:p>
            <a:pPr lvl="0" algn="ctr"/>
            <a:endParaRPr lang="ko-KR" altLang="en-US" sz="900" dirty="0"/>
          </a:p>
        </p:txBody>
      </p:sp>
      <p:sp>
        <p:nvSpPr>
          <p:cNvPr id="4" name="제목 7"/>
          <p:cNvSpPr txBox="1">
            <a:spLocks/>
          </p:cNvSpPr>
          <p:nvPr userDrawn="1"/>
        </p:nvSpPr>
        <p:spPr>
          <a:xfrm>
            <a:off x="1037421" y="3124524"/>
            <a:ext cx="8894290" cy="693747"/>
          </a:xfrm>
          <a:prstGeom prst="rect">
            <a:avLst/>
          </a:prstGeom>
        </p:spPr>
        <p:txBody>
          <a:bodyPr anchor="ctr"/>
          <a:lstStyle/>
          <a:p>
            <a:pPr lvl="0" algn="l">
              <a:lnSpc>
                <a:spcPct val="120000"/>
              </a:lnSpc>
              <a:defRPr/>
            </a:pPr>
            <a:r>
              <a:rPr kumimoji="0" lang="en-US" altLang="ko-KR" sz="5400" b="1" kern="1200" baseline="0" noProof="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pitchFamily="34" charset="0"/>
                <a:ea typeface="+mn-ea"/>
                <a:cs typeface="Arial" pitchFamily="34" charset="0"/>
              </a:rPr>
              <a:t>ISP</a:t>
            </a:r>
            <a:br>
              <a:rPr kumimoji="0" lang="en-US" altLang="ko-KR" sz="5400" b="1" kern="1200" baseline="0" noProof="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pitchFamily="34" charset="0"/>
                <a:ea typeface="+mn-ea"/>
                <a:cs typeface="Arial" pitchFamily="34" charset="0"/>
              </a:rPr>
            </a:br>
            <a:r>
              <a:rPr kumimoji="0" lang="en-US" altLang="ko-KR" sz="4400" b="1" kern="1200" baseline="0" noProof="0" dirty="0" smtClean="0">
                <a:solidFill>
                  <a:srgbClr val="39557F"/>
                </a:solidFill>
                <a:latin typeface="Arial" pitchFamily="34" charset="0"/>
                <a:ea typeface="굴림" pitchFamily="50" charset="-127"/>
                <a:cs typeface="Arial" pitchFamily="34" charset="0"/>
              </a:rPr>
              <a:t> </a:t>
            </a:r>
            <a:endParaRPr kumimoji="0" lang="ko-KR" altLang="en-US" sz="4400" b="1" kern="1200" noProof="0" dirty="0" smtClean="0">
              <a:solidFill>
                <a:srgbClr val="39557F"/>
              </a:solidFill>
              <a:latin typeface="Arial" pitchFamily="34" charset="0"/>
              <a:ea typeface="굴림" pitchFamily="50" charset="-127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9746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ndex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/>
          <p:cNvSpPr/>
          <p:nvPr userDrawn="1"/>
        </p:nvSpPr>
        <p:spPr>
          <a:xfrm>
            <a:off x="1136576" y="2643969"/>
            <a:ext cx="2520280" cy="7200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3175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rtlCol="0" anchor="ctr"/>
          <a:lstStyle/>
          <a:p>
            <a:pPr lvl="0" algn="ctr"/>
            <a:endParaRPr lang="ko-KR" altLang="en-US" sz="900" dirty="0"/>
          </a:p>
        </p:txBody>
      </p:sp>
      <p:sp>
        <p:nvSpPr>
          <p:cNvPr id="4" name="제목 7"/>
          <p:cNvSpPr txBox="1">
            <a:spLocks/>
          </p:cNvSpPr>
          <p:nvPr userDrawn="1"/>
        </p:nvSpPr>
        <p:spPr>
          <a:xfrm>
            <a:off x="1037421" y="3124524"/>
            <a:ext cx="8894290" cy="693747"/>
          </a:xfrm>
          <a:prstGeom prst="rect">
            <a:avLst/>
          </a:prstGeom>
        </p:spPr>
        <p:txBody>
          <a:bodyPr anchor="ctr"/>
          <a:lstStyle/>
          <a:p>
            <a:pPr lvl="0" algn="l">
              <a:lnSpc>
                <a:spcPct val="120000"/>
              </a:lnSpc>
              <a:defRPr/>
            </a:pPr>
            <a:r>
              <a:rPr kumimoji="0" lang="ko-KR" altLang="en-US" sz="3400" b="1" kern="1200" baseline="0" noProof="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  <a:cs typeface="Arial" pitchFamily="34" charset="0"/>
              </a:rPr>
              <a:t>안심클릭</a:t>
            </a:r>
            <a:r>
              <a:rPr kumimoji="0" lang="en-US" altLang="ko-KR" sz="3400" b="1" kern="1200" baseline="0" noProof="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  <a:cs typeface="Arial" pitchFamily="34" charset="0"/>
              </a:rPr>
              <a:t/>
            </a:r>
            <a:br>
              <a:rPr kumimoji="0" lang="en-US" altLang="ko-KR" sz="3400" b="1" kern="1200" baseline="0" noProof="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  <a:cs typeface="Arial" pitchFamily="34" charset="0"/>
              </a:rPr>
            </a:br>
            <a:r>
              <a:rPr kumimoji="0" lang="en-US" altLang="ko-KR" sz="4400" b="1" kern="1200" baseline="0" noProof="0" dirty="0" smtClean="0">
                <a:solidFill>
                  <a:srgbClr val="39557F"/>
                </a:solidFill>
                <a:latin typeface="Arial" pitchFamily="34" charset="0"/>
                <a:ea typeface="굴림" pitchFamily="50" charset="-127"/>
                <a:cs typeface="Arial" pitchFamily="34" charset="0"/>
              </a:rPr>
              <a:t> </a:t>
            </a:r>
            <a:endParaRPr kumimoji="0" lang="ko-KR" altLang="en-US" sz="4400" b="1" kern="1200" noProof="0" dirty="0" smtClean="0">
              <a:solidFill>
                <a:srgbClr val="39557F"/>
              </a:solidFill>
              <a:latin typeface="Arial" pitchFamily="34" charset="0"/>
              <a:ea typeface="굴림" pitchFamily="50" charset="-127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8639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rt 1/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>
          <a:xfrm>
            <a:off x="471855" y="52439"/>
            <a:ext cx="4961756" cy="1023742"/>
          </a:xfrm>
          <a:prstGeom prst="rect">
            <a:avLst/>
          </a:prstGeom>
          <a:noFill/>
        </p:spPr>
        <p:txBody>
          <a:bodyPr wrap="none" lIns="0" rIns="0" rtlCol="0" anchor="t">
            <a:noAutofit/>
          </a:bodyPr>
          <a:lstStyle>
            <a:lvl1pPr>
              <a:defRPr lang="ko-KR" altLang="en-US" sz="2800" b="1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Calibri" pitchFamily="34" charset="0"/>
                <a:ea typeface="맑은 고딕" pitchFamily="50" charset="-127"/>
                <a:cs typeface="+mn-cs"/>
              </a:defRPr>
            </a:lvl1pPr>
          </a:lstStyle>
          <a:p>
            <a:pPr lvl="0" defTabSz="957263">
              <a:lnSpc>
                <a:spcPts val="2000"/>
              </a:lnSpc>
            </a:pPr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6" name="직사각형 5"/>
          <p:cNvSpPr/>
          <p:nvPr userDrawn="1"/>
        </p:nvSpPr>
        <p:spPr>
          <a:xfrm>
            <a:off x="488950" y="0"/>
            <a:ext cx="1871762" cy="58189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3175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rtlCol="0" anchor="ctr"/>
          <a:lstStyle/>
          <a:p>
            <a:pPr lvl="0" algn="ctr"/>
            <a:endParaRPr lang="ko-KR" altLang="en-US" sz="900"/>
          </a:p>
        </p:txBody>
      </p:sp>
    </p:spTree>
    <p:extLst>
      <p:ext uri="{BB962C8B-B14F-4D97-AF65-F5344CB8AC3E}">
        <p14:creationId xmlns:p14="http://schemas.microsoft.com/office/powerpoint/2010/main" val="13192010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rt 2/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>
          <a:xfrm>
            <a:off x="471855" y="225968"/>
            <a:ext cx="4961756" cy="1023742"/>
          </a:xfrm>
          <a:prstGeom prst="rect">
            <a:avLst/>
          </a:prstGeom>
          <a:noFill/>
        </p:spPr>
        <p:txBody>
          <a:bodyPr wrap="none" lIns="0" rIns="0" rtlCol="0" anchor="t">
            <a:noAutofit/>
          </a:bodyPr>
          <a:lstStyle>
            <a:lvl1pPr algn="l" defTabSz="957263" rtl="0" fontAlgn="base" latinLnBrk="1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defRPr kumimoji="1" lang="ko-KR" altLang="en-US" sz="2800" b="1" kern="1200" baseline="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itchFamily="34" charset="0"/>
                <a:ea typeface="맑은 고딕" pitchFamily="50" charset="-127"/>
                <a:cs typeface="+mn-cs"/>
              </a:defRPr>
            </a:lvl1pPr>
          </a:lstStyle>
          <a:p>
            <a:pPr lvl="0" defTabSz="957263">
              <a:lnSpc>
                <a:spcPts val="2000"/>
              </a:lnSpc>
            </a:pPr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6" name="직사각형 5"/>
          <p:cNvSpPr/>
          <p:nvPr userDrawn="1"/>
        </p:nvSpPr>
        <p:spPr>
          <a:xfrm>
            <a:off x="488950" y="0"/>
            <a:ext cx="1871762" cy="58189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3175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rtlCol="0" anchor="ctr"/>
          <a:lstStyle/>
          <a:p>
            <a:pPr lvl="0" algn="ctr"/>
            <a:endParaRPr lang="ko-KR" altLang="en-US" sz="900"/>
          </a:p>
        </p:txBody>
      </p:sp>
    </p:spTree>
    <p:extLst>
      <p:ext uri="{BB962C8B-B14F-4D97-AF65-F5344CB8AC3E}">
        <p14:creationId xmlns:p14="http://schemas.microsoft.com/office/powerpoint/2010/main" val="22912364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mon Rul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직사각형 10"/>
          <p:cNvSpPr/>
          <p:nvPr userDrawn="1"/>
        </p:nvSpPr>
        <p:spPr>
          <a:xfrm>
            <a:off x="210345" y="1721508"/>
            <a:ext cx="881973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ko-KR" altLang="en-US" sz="1100" dirty="0" smtClean="0">
                <a:solidFill>
                  <a:schemeClr val="bg1"/>
                </a:solidFill>
                <a:latin typeface="Calibri" panose="020F0502020204030204" pitchFamily="34" charset="0"/>
              </a:rPr>
              <a:t>전체 구조도</a:t>
            </a:r>
          </a:p>
        </p:txBody>
      </p:sp>
      <p:sp>
        <p:nvSpPr>
          <p:cNvPr id="12" name="직사각형 11"/>
          <p:cNvSpPr/>
          <p:nvPr userDrawn="1"/>
        </p:nvSpPr>
        <p:spPr>
          <a:xfrm>
            <a:off x="421945" y="2286138"/>
            <a:ext cx="458779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ko-KR" sz="1100" dirty="0" smtClean="0">
                <a:solidFill>
                  <a:schemeClr val="bg1"/>
                </a:solidFill>
                <a:latin typeface="Calibri" panose="020F0502020204030204" pitchFamily="34" charset="0"/>
              </a:rPr>
              <a:t>Gate</a:t>
            </a:r>
            <a:endParaRPr lang="ko-KR" altLang="en-US" sz="1100" dirty="0" smtClean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13" name="직사각형 12"/>
          <p:cNvSpPr/>
          <p:nvPr userDrawn="1"/>
        </p:nvSpPr>
        <p:spPr>
          <a:xfrm>
            <a:off x="409921" y="2850768"/>
            <a:ext cx="482824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ko-KR" altLang="en-US" sz="1100" dirty="0" smtClean="0">
                <a:solidFill>
                  <a:schemeClr val="bg1"/>
                </a:solidFill>
                <a:latin typeface="Calibri" panose="020F0502020204030204" pitchFamily="34" charset="0"/>
              </a:rPr>
              <a:t>단지 </a:t>
            </a:r>
          </a:p>
        </p:txBody>
      </p:sp>
      <p:sp>
        <p:nvSpPr>
          <p:cNvPr id="14" name="직사각형 13"/>
          <p:cNvSpPr/>
          <p:nvPr userDrawn="1"/>
        </p:nvSpPr>
        <p:spPr>
          <a:xfrm>
            <a:off x="425953" y="3415398"/>
            <a:ext cx="450764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ko-KR" altLang="en-US" sz="1100" dirty="0" smtClean="0">
                <a:solidFill>
                  <a:schemeClr val="bg1"/>
                </a:solidFill>
                <a:latin typeface="Calibri" panose="020F0502020204030204" pitchFamily="34" charset="0"/>
              </a:rPr>
              <a:t>가구</a:t>
            </a:r>
          </a:p>
        </p:txBody>
      </p:sp>
      <p:sp>
        <p:nvSpPr>
          <p:cNvPr id="15" name="직사각형 14"/>
          <p:cNvSpPr/>
          <p:nvPr userDrawn="1"/>
        </p:nvSpPr>
        <p:spPr>
          <a:xfrm>
            <a:off x="425954" y="3980028"/>
            <a:ext cx="450764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ko-KR" altLang="en-US" sz="1100" dirty="0" smtClean="0">
                <a:solidFill>
                  <a:schemeClr val="bg1"/>
                </a:solidFill>
                <a:latin typeface="Calibri" panose="020F0502020204030204" pitchFamily="34" charset="0"/>
              </a:rPr>
              <a:t>가전</a:t>
            </a:r>
          </a:p>
        </p:txBody>
      </p:sp>
      <p:sp>
        <p:nvSpPr>
          <p:cNvPr id="16" name="직사각형 15"/>
          <p:cNvSpPr/>
          <p:nvPr userDrawn="1"/>
        </p:nvSpPr>
        <p:spPr>
          <a:xfrm>
            <a:off x="249626" y="5396221"/>
            <a:ext cx="803426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ko-KR" altLang="en-US" sz="1100" dirty="0" smtClean="0">
                <a:solidFill>
                  <a:schemeClr val="bg1"/>
                </a:solidFill>
                <a:latin typeface="Calibri" panose="020F0502020204030204" pitchFamily="34" charset="0"/>
              </a:rPr>
              <a:t>기기정보</a:t>
            </a:r>
            <a:endParaRPr lang="en-US" altLang="ko-KR" sz="1100" dirty="0" smtClean="0">
              <a:solidFill>
                <a:schemeClr val="bg1"/>
              </a:solidFill>
              <a:latin typeface="Calibri" panose="020F0502020204030204" pitchFamily="34" charset="0"/>
            </a:endParaRPr>
          </a:p>
          <a:p>
            <a:pPr algn="ctr"/>
            <a:r>
              <a:rPr lang="ko-KR" altLang="en-US" sz="1100" dirty="0" smtClean="0">
                <a:solidFill>
                  <a:schemeClr val="bg1"/>
                </a:solidFill>
                <a:latin typeface="Calibri" panose="020F0502020204030204" pitchFamily="34" charset="0"/>
              </a:rPr>
              <a:t>등록 </a:t>
            </a:r>
            <a:r>
              <a:rPr lang="en-US" altLang="ko-KR" sz="1100" dirty="0" smtClean="0">
                <a:solidFill>
                  <a:schemeClr val="bg1"/>
                </a:solidFill>
                <a:latin typeface="Calibri" panose="020F0502020204030204" pitchFamily="34" charset="0"/>
              </a:rPr>
              <a:t>/</a:t>
            </a:r>
            <a:r>
              <a:rPr lang="ko-KR" altLang="en-US" sz="1100" dirty="0" smtClean="0">
                <a:solidFill>
                  <a:schemeClr val="bg1"/>
                </a:solidFill>
                <a:latin typeface="Calibri" panose="020F0502020204030204" pitchFamily="34" charset="0"/>
              </a:rPr>
              <a:t>편집</a:t>
            </a:r>
          </a:p>
        </p:txBody>
      </p:sp>
      <p:cxnSp>
        <p:nvCxnSpPr>
          <p:cNvPr id="20" name="직선 연결선 19"/>
          <p:cNvCxnSpPr/>
          <p:nvPr userDrawn="1"/>
        </p:nvCxnSpPr>
        <p:spPr>
          <a:xfrm>
            <a:off x="308161" y="2125724"/>
            <a:ext cx="670407" cy="0"/>
          </a:xfrm>
          <a:prstGeom prst="line">
            <a:avLst/>
          </a:prstGeom>
          <a:ln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직선 연결선 20"/>
          <p:cNvCxnSpPr/>
          <p:nvPr userDrawn="1"/>
        </p:nvCxnSpPr>
        <p:spPr>
          <a:xfrm>
            <a:off x="308161" y="2663135"/>
            <a:ext cx="670407" cy="0"/>
          </a:xfrm>
          <a:prstGeom prst="line">
            <a:avLst/>
          </a:prstGeom>
          <a:ln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직선 연결선 21"/>
          <p:cNvCxnSpPr/>
          <p:nvPr userDrawn="1"/>
        </p:nvCxnSpPr>
        <p:spPr>
          <a:xfrm>
            <a:off x="308161" y="3264713"/>
            <a:ext cx="670407" cy="0"/>
          </a:xfrm>
          <a:prstGeom prst="line">
            <a:avLst/>
          </a:prstGeom>
          <a:ln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직선 연결선 22"/>
          <p:cNvCxnSpPr/>
          <p:nvPr userDrawn="1"/>
        </p:nvCxnSpPr>
        <p:spPr>
          <a:xfrm>
            <a:off x="308161" y="3802124"/>
            <a:ext cx="670407" cy="0"/>
          </a:xfrm>
          <a:prstGeom prst="line">
            <a:avLst/>
          </a:prstGeom>
          <a:ln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직선 연결선 23"/>
          <p:cNvCxnSpPr/>
          <p:nvPr userDrawn="1"/>
        </p:nvCxnSpPr>
        <p:spPr>
          <a:xfrm>
            <a:off x="308161" y="4387661"/>
            <a:ext cx="670407" cy="0"/>
          </a:xfrm>
          <a:prstGeom prst="line">
            <a:avLst/>
          </a:prstGeom>
          <a:ln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직선 연결선 24"/>
          <p:cNvCxnSpPr/>
          <p:nvPr userDrawn="1"/>
        </p:nvCxnSpPr>
        <p:spPr>
          <a:xfrm>
            <a:off x="308161" y="5302061"/>
            <a:ext cx="670407" cy="0"/>
          </a:xfrm>
          <a:prstGeom prst="line">
            <a:avLst/>
          </a:prstGeom>
          <a:ln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직선 연결선 25"/>
          <p:cNvCxnSpPr/>
          <p:nvPr userDrawn="1"/>
        </p:nvCxnSpPr>
        <p:spPr>
          <a:xfrm>
            <a:off x="308161" y="5895619"/>
            <a:ext cx="670407" cy="0"/>
          </a:xfrm>
          <a:prstGeom prst="line">
            <a:avLst/>
          </a:prstGeom>
          <a:ln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직선 연결선 75"/>
          <p:cNvCxnSpPr/>
          <p:nvPr userDrawn="1"/>
        </p:nvCxnSpPr>
        <p:spPr>
          <a:xfrm>
            <a:off x="221705" y="109702"/>
            <a:ext cx="0" cy="400097"/>
          </a:xfrm>
          <a:prstGeom prst="line">
            <a:avLst/>
          </a:prstGeom>
          <a:ln w="28575">
            <a:solidFill>
              <a:srgbClr val="39557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텍스트 개체 틀 32"/>
          <p:cNvSpPr>
            <a:spLocks noGrp="1"/>
          </p:cNvSpPr>
          <p:nvPr>
            <p:ph type="body" sz="quarter" idx="11" hasCustomPrompt="1"/>
          </p:nvPr>
        </p:nvSpPr>
        <p:spPr>
          <a:xfrm>
            <a:off x="182118" y="168365"/>
            <a:ext cx="9523410" cy="272102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1" hangingPunct="1">
              <a:buNone/>
              <a:defRPr lang="ko-KR" altLang="en-US" sz="2000" b="1" kern="1200" dirty="0" smtClean="0">
                <a:solidFill>
                  <a:srgbClr val="39557F"/>
                </a:solidFill>
                <a:latin typeface="Calibri" panose="020F0502020204030204" pitchFamily="34" charset="0"/>
                <a:ea typeface="맑은 고딕" pitchFamily="50" charset="-127"/>
                <a:cs typeface="+mn-cs"/>
              </a:defRPr>
            </a:lvl1pPr>
          </a:lstStyle>
          <a:p>
            <a:pPr lvl="0"/>
            <a:r>
              <a:rPr lang="en-US" altLang="ko-KR" dirty="0" smtClean="0"/>
              <a:t>TITLE</a:t>
            </a:r>
            <a:endParaRPr lang="ko-KR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29764721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그룹 4"/>
          <p:cNvGrpSpPr/>
          <p:nvPr userDrawn="1"/>
        </p:nvGrpSpPr>
        <p:grpSpPr>
          <a:xfrm>
            <a:off x="0" y="0"/>
            <a:ext cx="9906000" cy="590550"/>
            <a:chOff x="0" y="0"/>
            <a:chExt cx="9906000" cy="1125538"/>
          </a:xfrm>
        </p:grpSpPr>
        <p:sp>
          <p:nvSpPr>
            <p:cNvPr id="3" name="직사각형 2"/>
            <p:cNvSpPr/>
            <p:nvPr userDrawn="1"/>
          </p:nvSpPr>
          <p:spPr>
            <a:xfrm>
              <a:off x="0" y="0"/>
              <a:ext cx="9906000" cy="1125538"/>
            </a:xfrm>
            <a:prstGeom prst="rect">
              <a:avLst/>
            </a:prstGeom>
            <a:pattFill prst="ltDnDiag">
              <a:fgClr>
                <a:schemeClr val="accent1">
                  <a:lumMod val="60000"/>
                  <a:lumOff val="40000"/>
                </a:schemeClr>
              </a:fgClr>
              <a:bgClr>
                <a:srgbClr val="A9C6E9"/>
              </a:bgClr>
            </a:pattFill>
            <a:ln w="3175" cap="sq">
              <a:noFill/>
              <a:prstDash val="solid"/>
              <a:miter lim="800000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Overflow="overflow" horzOverflow="overflow" vert="horz" wrap="none" lIns="36000" tIns="45720" rIns="3600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>
                <a:lnSpc>
                  <a:spcPct val="150000"/>
                </a:lnSpc>
              </a:pPr>
              <a:endParaRPr lang="ko-KR" altLang="en-US" sz="1200" b="1" i="1" smtClean="0">
                <a:solidFill>
                  <a:schemeClr val="bg1"/>
                </a:solidFill>
                <a:latin typeface="Calibri" pitchFamily="34" charset="0"/>
                <a:ea typeface="나눔고딕" pitchFamily="50" charset="-127"/>
              </a:endParaRPr>
            </a:p>
          </p:txBody>
        </p:sp>
        <p:cxnSp>
          <p:nvCxnSpPr>
            <p:cNvPr id="4" name="직선 연결선 3"/>
            <p:cNvCxnSpPr/>
            <p:nvPr userDrawn="1"/>
          </p:nvCxnSpPr>
          <p:spPr>
            <a:xfrm>
              <a:off x="9772650" y="564922"/>
              <a:ext cx="133350" cy="0"/>
            </a:xfrm>
            <a:prstGeom prst="line">
              <a:avLst/>
            </a:prstGeom>
            <a:ln w="3175" cap="sq">
              <a:solidFill>
                <a:schemeClr val="bg1"/>
              </a:solidFill>
              <a:prstDash val="sysDot"/>
              <a:miter lim="800000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텍스트 개체 틀 32"/>
          <p:cNvSpPr>
            <a:spLocks noGrp="1"/>
          </p:cNvSpPr>
          <p:nvPr>
            <p:ph type="body" sz="quarter" idx="11" hasCustomPrompt="1"/>
          </p:nvPr>
        </p:nvSpPr>
        <p:spPr>
          <a:xfrm>
            <a:off x="266086" y="139176"/>
            <a:ext cx="9438828" cy="272102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1" hangingPunct="1">
              <a:buNone/>
              <a:defRPr lang="ko-KR" altLang="en-US" sz="2400" b="1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cs typeface="+mn-cs"/>
              </a:defRPr>
            </a:lvl1pPr>
          </a:lstStyle>
          <a:p>
            <a:pPr lvl="0"/>
            <a:r>
              <a:rPr lang="en-US" altLang="ko-KR" dirty="0" smtClean="0"/>
              <a:t>TITLE</a:t>
            </a:r>
            <a:endParaRPr lang="ko-KR" altLang="en-US" dirty="0" smtClean="0"/>
          </a:p>
        </p:txBody>
      </p:sp>
      <p:sp>
        <p:nvSpPr>
          <p:cNvPr id="9" name="직사각형 8"/>
          <p:cNvSpPr/>
          <p:nvPr userDrawn="1"/>
        </p:nvSpPr>
        <p:spPr>
          <a:xfrm>
            <a:off x="-9525" y="49957"/>
            <a:ext cx="209550" cy="492968"/>
          </a:xfrm>
          <a:prstGeom prst="rect">
            <a:avLst/>
          </a:prstGeom>
          <a:pattFill prst="ltDnDiag">
            <a:fgClr>
              <a:srgbClr val="2B578D"/>
            </a:fgClr>
            <a:bgClr>
              <a:schemeClr val="accent1">
                <a:lumMod val="7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11" name="직선 연결선 10"/>
          <p:cNvCxnSpPr/>
          <p:nvPr userDrawn="1"/>
        </p:nvCxnSpPr>
        <p:spPr>
          <a:xfrm>
            <a:off x="244302" y="54521"/>
            <a:ext cx="0" cy="478879"/>
          </a:xfrm>
          <a:prstGeom prst="line">
            <a:avLst/>
          </a:prstGeom>
          <a:ln>
            <a:solidFill>
              <a:schemeClr val="accent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863191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mmon Rul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직사각형 4"/>
          <p:cNvSpPr/>
          <p:nvPr userDrawn="1"/>
        </p:nvSpPr>
        <p:spPr>
          <a:xfrm>
            <a:off x="221907" y="631178"/>
            <a:ext cx="4752359" cy="6069027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>
                <a:lumMod val="50000"/>
                <a:lumOff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342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171" algn="l" defTabSz="914342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342" algn="l" defTabSz="914342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513" algn="l" defTabSz="914342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684" algn="l" defTabSz="914342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855" algn="l" defTabSz="914342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026" algn="l" defTabSz="914342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198" algn="l" defTabSz="914342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369" algn="l" defTabSz="914342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sz="1000" dirty="0" smtClean="0">
              <a:solidFill>
                <a:schemeClr val="tx1"/>
              </a:solidFill>
            </a:endParaRPr>
          </a:p>
        </p:txBody>
      </p:sp>
      <p:sp>
        <p:nvSpPr>
          <p:cNvPr id="11" name="직사각형 10"/>
          <p:cNvSpPr/>
          <p:nvPr userDrawn="1"/>
        </p:nvSpPr>
        <p:spPr>
          <a:xfrm>
            <a:off x="210345" y="1721508"/>
            <a:ext cx="881973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ko-KR" altLang="en-US" sz="1100" dirty="0" smtClean="0">
                <a:solidFill>
                  <a:schemeClr val="bg1"/>
                </a:solidFill>
                <a:latin typeface="Calibri" panose="020F0502020204030204" pitchFamily="34" charset="0"/>
              </a:rPr>
              <a:t>전체 구조도</a:t>
            </a:r>
          </a:p>
        </p:txBody>
      </p:sp>
      <p:sp>
        <p:nvSpPr>
          <p:cNvPr id="12" name="직사각형 11"/>
          <p:cNvSpPr/>
          <p:nvPr userDrawn="1"/>
        </p:nvSpPr>
        <p:spPr>
          <a:xfrm>
            <a:off x="421945" y="2286138"/>
            <a:ext cx="458779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ko-KR" sz="1100" dirty="0" smtClean="0">
                <a:solidFill>
                  <a:schemeClr val="bg1"/>
                </a:solidFill>
                <a:latin typeface="Calibri" panose="020F0502020204030204" pitchFamily="34" charset="0"/>
              </a:rPr>
              <a:t>Gate</a:t>
            </a:r>
            <a:endParaRPr lang="ko-KR" altLang="en-US" sz="1100" dirty="0" smtClean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13" name="직사각형 12"/>
          <p:cNvSpPr/>
          <p:nvPr userDrawn="1"/>
        </p:nvSpPr>
        <p:spPr>
          <a:xfrm>
            <a:off x="409921" y="2850768"/>
            <a:ext cx="482824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ko-KR" altLang="en-US" sz="1100" dirty="0" smtClean="0">
                <a:solidFill>
                  <a:schemeClr val="bg1"/>
                </a:solidFill>
                <a:latin typeface="Calibri" panose="020F0502020204030204" pitchFamily="34" charset="0"/>
              </a:rPr>
              <a:t>단지 </a:t>
            </a:r>
          </a:p>
        </p:txBody>
      </p:sp>
      <p:sp>
        <p:nvSpPr>
          <p:cNvPr id="14" name="직사각형 13"/>
          <p:cNvSpPr/>
          <p:nvPr userDrawn="1"/>
        </p:nvSpPr>
        <p:spPr>
          <a:xfrm>
            <a:off x="425953" y="3415398"/>
            <a:ext cx="450764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ko-KR" altLang="en-US" sz="1100" dirty="0" smtClean="0">
                <a:solidFill>
                  <a:schemeClr val="bg1"/>
                </a:solidFill>
                <a:latin typeface="Calibri" panose="020F0502020204030204" pitchFamily="34" charset="0"/>
              </a:rPr>
              <a:t>가구</a:t>
            </a:r>
          </a:p>
        </p:txBody>
      </p:sp>
      <p:sp>
        <p:nvSpPr>
          <p:cNvPr id="15" name="직사각형 14"/>
          <p:cNvSpPr/>
          <p:nvPr userDrawn="1"/>
        </p:nvSpPr>
        <p:spPr>
          <a:xfrm>
            <a:off x="425954" y="3980028"/>
            <a:ext cx="450764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ko-KR" altLang="en-US" sz="1100" dirty="0" smtClean="0">
                <a:solidFill>
                  <a:schemeClr val="bg1"/>
                </a:solidFill>
                <a:latin typeface="Calibri" panose="020F0502020204030204" pitchFamily="34" charset="0"/>
              </a:rPr>
              <a:t>가전</a:t>
            </a:r>
          </a:p>
        </p:txBody>
      </p:sp>
      <p:sp>
        <p:nvSpPr>
          <p:cNvPr id="16" name="직사각형 15"/>
          <p:cNvSpPr/>
          <p:nvPr userDrawn="1"/>
        </p:nvSpPr>
        <p:spPr>
          <a:xfrm>
            <a:off x="249626" y="5396221"/>
            <a:ext cx="803426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ko-KR" altLang="en-US" sz="1100" dirty="0" smtClean="0">
                <a:solidFill>
                  <a:schemeClr val="bg1"/>
                </a:solidFill>
                <a:latin typeface="Calibri" panose="020F0502020204030204" pitchFamily="34" charset="0"/>
              </a:rPr>
              <a:t>기기정보</a:t>
            </a:r>
            <a:endParaRPr lang="en-US" altLang="ko-KR" sz="1100" dirty="0" smtClean="0">
              <a:solidFill>
                <a:schemeClr val="bg1"/>
              </a:solidFill>
              <a:latin typeface="Calibri" panose="020F0502020204030204" pitchFamily="34" charset="0"/>
            </a:endParaRPr>
          </a:p>
          <a:p>
            <a:pPr algn="ctr"/>
            <a:r>
              <a:rPr lang="ko-KR" altLang="en-US" sz="1100" dirty="0" smtClean="0">
                <a:solidFill>
                  <a:schemeClr val="bg1"/>
                </a:solidFill>
                <a:latin typeface="Calibri" panose="020F0502020204030204" pitchFamily="34" charset="0"/>
              </a:rPr>
              <a:t>등록 </a:t>
            </a:r>
            <a:r>
              <a:rPr lang="en-US" altLang="ko-KR" sz="1100" dirty="0" smtClean="0">
                <a:solidFill>
                  <a:schemeClr val="bg1"/>
                </a:solidFill>
                <a:latin typeface="Calibri" panose="020F0502020204030204" pitchFamily="34" charset="0"/>
              </a:rPr>
              <a:t>/</a:t>
            </a:r>
            <a:r>
              <a:rPr lang="ko-KR" altLang="en-US" sz="1100" dirty="0" smtClean="0">
                <a:solidFill>
                  <a:schemeClr val="bg1"/>
                </a:solidFill>
                <a:latin typeface="Calibri" panose="020F0502020204030204" pitchFamily="34" charset="0"/>
              </a:rPr>
              <a:t>편집</a:t>
            </a:r>
          </a:p>
        </p:txBody>
      </p:sp>
      <p:cxnSp>
        <p:nvCxnSpPr>
          <p:cNvPr id="20" name="직선 연결선 19"/>
          <p:cNvCxnSpPr/>
          <p:nvPr userDrawn="1"/>
        </p:nvCxnSpPr>
        <p:spPr>
          <a:xfrm>
            <a:off x="308161" y="2125724"/>
            <a:ext cx="670407" cy="0"/>
          </a:xfrm>
          <a:prstGeom prst="line">
            <a:avLst/>
          </a:prstGeom>
          <a:ln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직선 연결선 20"/>
          <p:cNvCxnSpPr/>
          <p:nvPr userDrawn="1"/>
        </p:nvCxnSpPr>
        <p:spPr>
          <a:xfrm>
            <a:off x="308161" y="2663135"/>
            <a:ext cx="670407" cy="0"/>
          </a:xfrm>
          <a:prstGeom prst="line">
            <a:avLst/>
          </a:prstGeom>
          <a:ln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직선 연결선 21"/>
          <p:cNvCxnSpPr/>
          <p:nvPr userDrawn="1"/>
        </p:nvCxnSpPr>
        <p:spPr>
          <a:xfrm>
            <a:off x="308161" y="3264713"/>
            <a:ext cx="670407" cy="0"/>
          </a:xfrm>
          <a:prstGeom prst="line">
            <a:avLst/>
          </a:prstGeom>
          <a:ln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직선 연결선 22"/>
          <p:cNvCxnSpPr/>
          <p:nvPr userDrawn="1"/>
        </p:nvCxnSpPr>
        <p:spPr>
          <a:xfrm>
            <a:off x="308161" y="3802124"/>
            <a:ext cx="670407" cy="0"/>
          </a:xfrm>
          <a:prstGeom prst="line">
            <a:avLst/>
          </a:prstGeom>
          <a:ln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직선 연결선 23"/>
          <p:cNvCxnSpPr/>
          <p:nvPr userDrawn="1"/>
        </p:nvCxnSpPr>
        <p:spPr>
          <a:xfrm>
            <a:off x="308161" y="4387661"/>
            <a:ext cx="670407" cy="0"/>
          </a:xfrm>
          <a:prstGeom prst="line">
            <a:avLst/>
          </a:prstGeom>
          <a:ln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직선 연결선 24"/>
          <p:cNvCxnSpPr/>
          <p:nvPr userDrawn="1"/>
        </p:nvCxnSpPr>
        <p:spPr>
          <a:xfrm>
            <a:off x="308161" y="5302061"/>
            <a:ext cx="670407" cy="0"/>
          </a:xfrm>
          <a:prstGeom prst="line">
            <a:avLst/>
          </a:prstGeom>
          <a:ln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직선 연결선 25"/>
          <p:cNvCxnSpPr/>
          <p:nvPr userDrawn="1"/>
        </p:nvCxnSpPr>
        <p:spPr>
          <a:xfrm>
            <a:off x="308161" y="5895619"/>
            <a:ext cx="670407" cy="0"/>
          </a:xfrm>
          <a:prstGeom prst="line">
            <a:avLst/>
          </a:prstGeom>
          <a:ln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직선 연결선 75"/>
          <p:cNvCxnSpPr/>
          <p:nvPr userDrawn="1"/>
        </p:nvCxnSpPr>
        <p:spPr>
          <a:xfrm>
            <a:off x="221705" y="109702"/>
            <a:ext cx="0" cy="400097"/>
          </a:xfrm>
          <a:prstGeom prst="line">
            <a:avLst/>
          </a:prstGeom>
          <a:ln w="28575">
            <a:solidFill>
              <a:srgbClr val="39557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텍스트 개체 틀 32"/>
          <p:cNvSpPr>
            <a:spLocks noGrp="1"/>
          </p:cNvSpPr>
          <p:nvPr>
            <p:ph type="body" sz="quarter" idx="11" hasCustomPrompt="1"/>
          </p:nvPr>
        </p:nvSpPr>
        <p:spPr>
          <a:xfrm>
            <a:off x="182118" y="168365"/>
            <a:ext cx="1992853" cy="272102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1" hangingPunct="1">
              <a:buNone/>
              <a:defRPr lang="ko-KR" altLang="en-US" sz="2000" b="1" kern="1200" dirty="0" smtClean="0">
                <a:solidFill>
                  <a:srgbClr val="39557F"/>
                </a:solidFill>
                <a:latin typeface="Calibri" panose="020F0502020204030204" pitchFamily="34" charset="0"/>
                <a:ea typeface="맑은 고딕" pitchFamily="50" charset="-127"/>
                <a:cs typeface="+mn-cs"/>
              </a:defRPr>
            </a:lvl1pPr>
          </a:lstStyle>
          <a:p>
            <a:pPr lvl="0"/>
            <a:r>
              <a:rPr lang="en-US" altLang="ko-KR" dirty="0" smtClean="0"/>
              <a:t>TITLE</a:t>
            </a:r>
            <a:endParaRPr lang="ko-KR" altLang="en-US" dirty="0" smtClean="0"/>
          </a:p>
        </p:txBody>
      </p:sp>
      <p:sp>
        <p:nvSpPr>
          <p:cNvPr id="18" name="직사각형 17"/>
          <p:cNvSpPr/>
          <p:nvPr userDrawn="1"/>
        </p:nvSpPr>
        <p:spPr>
          <a:xfrm>
            <a:off x="5060607" y="631178"/>
            <a:ext cx="4752359" cy="6069027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>
                <a:lumMod val="50000"/>
                <a:lumOff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342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171" algn="l" defTabSz="914342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342" algn="l" defTabSz="914342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513" algn="l" defTabSz="914342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684" algn="l" defTabSz="914342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855" algn="l" defTabSz="914342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026" algn="l" defTabSz="914342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198" algn="l" defTabSz="914342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369" algn="l" defTabSz="914342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sz="1000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633081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839512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2" r:id="rId2"/>
    <p:sldLayoutId id="2147483670" r:id="rId3"/>
    <p:sldLayoutId id="2147483671" r:id="rId4"/>
    <p:sldLayoutId id="2147483663" r:id="rId5"/>
    <p:sldLayoutId id="2147483664" r:id="rId6"/>
    <p:sldLayoutId id="2147483665" r:id="rId7"/>
    <p:sldLayoutId id="2147483669" r:id="rId8"/>
    <p:sldLayoutId id="2147483668" r:id="rId9"/>
    <p:sldLayoutId id="2147483666" r:id="rId10"/>
    <p:sldLayoutId id="2147483667" r:id="rId11"/>
    <p:sldLayoutId id="2147483672" r:id="rId12"/>
    <p:sldLayoutId id="2147483649" r:id="rId13"/>
    <p:sldLayoutId id="2147483650" r:id="rId14"/>
    <p:sldLayoutId id="2147483651" r:id="rId15"/>
    <p:sldLayoutId id="2147483652" r:id="rId16"/>
    <p:sldLayoutId id="2147483653" r:id="rId17"/>
    <p:sldLayoutId id="2147483654" r:id="rId18"/>
    <p:sldLayoutId id="2147483655" r:id="rId19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텍스트 개체 틀 28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en-US" dirty="0" smtClean="0"/>
              <a:t>(</a:t>
            </a:r>
            <a:r>
              <a:rPr altLang="en-US" smtClean="0"/>
              <a:t>주</a:t>
            </a:r>
            <a:r>
              <a:rPr lang="en-US" altLang="en-US" dirty="0" smtClean="0"/>
              <a:t>)</a:t>
            </a:r>
            <a:r>
              <a:rPr altLang="en-US" smtClean="0"/>
              <a:t>엠디케이플래닛</a:t>
            </a:r>
            <a:endParaRPr lang="ko-KR" altLang="en-US" dirty="0"/>
          </a:p>
        </p:txBody>
      </p:sp>
      <p:sp>
        <p:nvSpPr>
          <p:cNvPr id="36" name="텍스트 개체 틀 35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ko-KR" dirty="0" smtClean="0"/>
              <a:t>2022-08-12</a:t>
            </a:r>
            <a:endParaRPr lang="ko-KR" altLang="en-US" dirty="0"/>
          </a:p>
        </p:txBody>
      </p:sp>
      <p:sp>
        <p:nvSpPr>
          <p:cNvPr id="37" name="텍스트 개체 틀 36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altLang="en-US" smtClean="0"/>
              <a:t>서현종</a:t>
            </a:r>
            <a:endParaRPr lang="ko-KR" altLang="en-US" dirty="0"/>
          </a:p>
        </p:txBody>
      </p:sp>
      <p:sp>
        <p:nvSpPr>
          <p:cNvPr id="38" name="텍스트 개체 틀 37"/>
          <p:cNvSpPr>
            <a:spLocks noGrp="1"/>
          </p:cNvSpPr>
          <p:nvPr>
            <p:ph type="body" sz="quarter" idx="13"/>
          </p:nvPr>
        </p:nvSpPr>
        <p:spPr>
          <a:xfrm>
            <a:off x="3480472" y="3645024"/>
            <a:ext cx="5936578" cy="286047"/>
          </a:xfrm>
        </p:spPr>
        <p:txBody>
          <a:bodyPr/>
          <a:lstStyle/>
          <a:p>
            <a:r>
              <a:rPr lang="ko-KR" altLang="en-US" dirty="0"/>
              <a:t>로그인 아이디</a:t>
            </a:r>
            <a:r>
              <a:rPr lang="en-US" altLang="ko-KR" dirty="0"/>
              <a:t>: admin, </a:t>
            </a:r>
            <a:r>
              <a:rPr lang="ko-KR" altLang="en-US" dirty="0"/>
              <a:t>비번</a:t>
            </a:r>
            <a:r>
              <a:rPr lang="en-US" altLang="ko-KR" dirty="0"/>
              <a:t>: qwer1234!!</a:t>
            </a:r>
          </a:p>
        </p:txBody>
      </p:sp>
    </p:spTree>
    <p:extLst>
      <p:ext uri="{BB962C8B-B14F-4D97-AF65-F5344CB8AC3E}">
        <p14:creationId xmlns:p14="http://schemas.microsoft.com/office/powerpoint/2010/main" val="233641371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8756995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ko-KR" altLang="en-US" dirty="0"/>
              <a:t>각 카드사 </a:t>
            </a:r>
            <a:r>
              <a:rPr lang="ko-KR" altLang="en-US" dirty="0" err="1"/>
              <a:t>인증창</a:t>
            </a:r>
            <a:r>
              <a:rPr lang="ko-KR" altLang="en-US" dirty="0"/>
              <a:t> 호출</a:t>
            </a:r>
            <a:r>
              <a:rPr lang="en-US" altLang="ko-KR" dirty="0"/>
              <a:t>: </a:t>
            </a:r>
            <a:r>
              <a:rPr lang="en-US" altLang="ko-KR" sz="1100" dirty="0" smtClean="0"/>
              <a:t>(</a:t>
            </a:r>
            <a:r>
              <a:rPr lang="ko-KR" altLang="en-US" sz="1100" dirty="0" err="1" smtClean="0"/>
              <a:t>비씨</a:t>
            </a:r>
            <a:r>
              <a:rPr lang="en-US" altLang="ko-KR" sz="1100" dirty="0" smtClean="0"/>
              <a:t>,</a:t>
            </a:r>
            <a:r>
              <a:rPr lang="ko-KR" altLang="en-US" sz="1100" dirty="0" smtClean="0"/>
              <a:t>국민카드 </a:t>
            </a:r>
            <a:r>
              <a:rPr lang="en-US" altLang="ko-KR" sz="1100" dirty="0" smtClean="0"/>
              <a:t>ISP </a:t>
            </a:r>
            <a:r>
              <a:rPr lang="ko-KR" altLang="en-US" sz="1100" dirty="0" err="1" smtClean="0"/>
              <a:t>캡쳐</a:t>
            </a:r>
            <a:r>
              <a:rPr lang="en-US" altLang="ko-KR" sz="1100" dirty="0" smtClean="0"/>
              <a:t>,</a:t>
            </a:r>
            <a:r>
              <a:rPr lang="ko-KR" altLang="en-US" sz="1100" dirty="0" smtClean="0"/>
              <a:t>구매 금액 동일하게 </a:t>
            </a:r>
            <a:r>
              <a:rPr lang="ko-KR" altLang="en-US" sz="1100" dirty="0" err="1" smtClean="0"/>
              <a:t>캡쳐</a:t>
            </a:r>
            <a:r>
              <a:rPr lang="en-US" altLang="ko-KR" sz="1100" dirty="0" smtClean="0"/>
              <a:t>)</a:t>
            </a:r>
            <a:endParaRPr lang="ko-KR" altLang="en-US" sz="1100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6720" y="857232"/>
            <a:ext cx="4071966" cy="26401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53000" y="857232"/>
            <a:ext cx="4071966" cy="263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24128" y="3571876"/>
            <a:ext cx="4857744" cy="3138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36013412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ko-KR" altLang="en-US" dirty="0"/>
              <a:t>각 카드사 </a:t>
            </a:r>
            <a:r>
              <a:rPr lang="ko-KR" altLang="en-US" dirty="0" err="1"/>
              <a:t>인증창</a:t>
            </a:r>
            <a:r>
              <a:rPr lang="ko-KR" altLang="en-US" dirty="0"/>
              <a:t> 호출</a:t>
            </a:r>
            <a:r>
              <a:rPr lang="en-US" altLang="ko-KR" dirty="0"/>
              <a:t>: </a:t>
            </a:r>
            <a:r>
              <a:rPr lang="en-US" altLang="ko-KR" sz="1100" dirty="0"/>
              <a:t>(</a:t>
            </a:r>
            <a:r>
              <a:rPr lang="ko-KR" altLang="en-US" sz="1100" dirty="0" err="1"/>
              <a:t>비씨</a:t>
            </a:r>
            <a:r>
              <a:rPr lang="en-US" altLang="ko-KR" sz="1100" dirty="0"/>
              <a:t>,</a:t>
            </a:r>
            <a:r>
              <a:rPr lang="ko-KR" altLang="en-US" sz="1100" dirty="0"/>
              <a:t>국민카드 </a:t>
            </a:r>
            <a:r>
              <a:rPr lang="en-US" altLang="ko-KR" sz="1100" dirty="0"/>
              <a:t>ISP </a:t>
            </a:r>
            <a:r>
              <a:rPr lang="ko-KR" altLang="en-US" sz="1100" dirty="0" err="1"/>
              <a:t>캡쳐</a:t>
            </a:r>
            <a:r>
              <a:rPr lang="en-US" altLang="ko-KR" sz="1100" dirty="0"/>
              <a:t>,</a:t>
            </a:r>
            <a:r>
              <a:rPr lang="ko-KR" altLang="en-US" sz="1100" dirty="0"/>
              <a:t>구매 금액 동일하게 </a:t>
            </a:r>
            <a:r>
              <a:rPr lang="ko-KR" altLang="en-US" sz="1100" dirty="0" err="1"/>
              <a:t>캡쳐</a:t>
            </a:r>
            <a:r>
              <a:rPr lang="en-US" altLang="ko-KR" sz="1100" dirty="0"/>
              <a:t>)</a:t>
            </a:r>
            <a:endParaRPr lang="ko-KR" altLang="en-US" sz="11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1001" y="928669"/>
            <a:ext cx="8643998" cy="56752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04300921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9197958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ko-KR" altLang="en-US" dirty="0"/>
              <a:t>각 카드사 </a:t>
            </a:r>
            <a:r>
              <a:rPr lang="ko-KR" altLang="en-US" dirty="0" err="1"/>
              <a:t>인증창</a:t>
            </a:r>
            <a:r>
              <a:rPr lang="ko-KR" altLang="en-US" dirty="0"/>
              <a:t> 호출</a:t>
            </a:r>
            <a:r>
              <a:rPr lang="en-US" altLang="ko-KR" dirty="0"/>
              <a:t>: </a:t>
            </a:r>
            <a:r>
              <a:rPr lang="ko-KR" altLang="en-US" dirty="0" smtClean="0"/>
              <a:t>안심클릭인 경우</a:t>
            </a:r>
            <a:r>
              <a:rPr lang="en-US" altLang="ko-KR" sz="1100" dirty="0" smtClean="0"/>
              <a:t>(</a:t>
            </a:r>
            <a:r>
              <a:rPr lang="ko-KR" altLang="en-US" sz="1100" dirty="0" smtClean="0"/>
              <a:t>하나카드 </a:t>
            </a:r>
            <a:r>
              <a:rPr lang="ko-KR" altLang="en-US" sz="1100" dirty="0" err="1" smtClean="0"/>
              <a:t>결제창</a:t>
            </a:r>
            <a:r>
              <a:rPr lang="ko-KR" altLang="en-US" sz="1100" dirty="0" smtClean="0"/>
              <a:t> </a:t>
            </a:r>
            <a:r>
              <a:rPr lang="ko-KR" altLang="en-US" sz="1100" dirty="0" err="1" smtClean="0"/>
              <a:t>캡쳐</a:t>
            </a:r>
            <a:r>
              <a:rPr lang="en-US" altLang="ko-KR" sz="1100" dirty="0" smtClean="0"/>
              <a:t>,</a:t>
            </a:r>
            <a:r>
              <a:rPr lang="ko-KR" altLang="en-US" sz="1100" dirty="0"/>
              <a:t> 구매 금액 동일하게 </a:t>
            </a:r>
            <a:r>
              <a:rPr lang="ko-KR" altLang="en-US" sz="1100" dirty="0" err="1"/>
              <a:t>캡쳐</a:t>
            </a:r>
            <a:r>
              <a:rPr lang="en-US" altLang="ko-KR" sz="1100" dirty="0" smtClean="0"/>
              <a:t>)</a:t>
            </a:r>
            <a:endParaRPr lang="ko-KR" altLang="en-US" sz="1100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23910" y="1214422"/>
            <a:ext cx="7858180" cy="5072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40491667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ko-KR" altLang="en-US" dirty="0"/>
              <a:t>각 카드사 </a:t>
            </a:r>
            <a:r>
              <a:rPr lang="ko-KR" altLang="en-US" dirty="0" err="1"/>
              <a:t>인증창</a:t>
            </a:r>
            <a:r>
              <a:rPr lang="ko-KR" altLang="en-US" dirty="0"/>
              <a:t> 호출</a:t>
            </a:r>
            <a:r>
              <a:rPr lang="en-US" altLang="ko-KR" dirty="0"/>
              <a:t>: </a:t>
            </a:r>
            <a:r>
              <a:rPr lang="ko-KR" altLang="en-US" dirty="0" smtClean="0"/>
              <a:t>안심클릭인 경우</a:t>
            </a:r>
            <a:r>
              <a:rPr lang="en-US" altLang="ko-KR" sz="1100" dirty="0" smtClean="0"/>
              <a:t>(</a:t>
            </a:r>
            <a:r>
              <a:rPr sz="1100" smtClean="0"/>
              <a:t>삼</a:t>
            </a:r>
            <a:r>
              <a:rPr sz="1100"/>
              <a:t>성</a:t>
            </a:r>
            <a:r>
              <a:rPr lang="ko-KR" altLang="en-US" sz="1100" dirty="0" smtClean="0"/>
              <a:t>카드 </a:t>
            </a:r>
            <a:r>
              <a:rPr lang="ko-KR" altLang="en-US" sz="1100" dirty="0" err="1" smtClean="0"/>
              <a:t>결제창</a:t>
            </a:r>
            <a:r>
              <a:rPr lang="ko-KR" altLang="en-US" sz="1100" dirty="0" smtClean="0"/>
              <a:t> </a:t>
            </a:r>
            <a:r>
              <a:rPr lang="ko-KR" altLang="en-US" sz="1100" dirty="0" err="1" smtClean="0"/>
              <a:t>캡쳐</a:t>
            </a:r>
            <a:r>
              <a:rPr lang="en-US" altLang="ko-KR" sz="1100" dirty="0" smtClean="0"/>
              <a:t>,</a:t>
            </a:r>
            <a:r>
              <a:rPr lang="ko-KR" altLang="en-US" sz="1100" dirty="0"/>
              <a:t> 구매 금액 동일하게 </a:t>
            </a:r>
            <a:r>
              <a:rPr lang="ko-KR" altLang="en-US" sz="1100" dirty="0" err="1"/>
              <a:t>캡쳐</a:t>
            </a:r>
            <a:r>
              <a:rPr lang="en-US" altLang="ko-KR" sz="1100" dirty="0" smtClean="0"/>
              <a:t>)</a:t>
            </a:r>
            <a:endParaRPr lang="ko-KR" altLang="en-US" sz="1100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89863" y="1142984"/>
            <a:ext cx="8126275" cy="528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86058538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Shape 196"/>
          <p:cNvSpPr txBox="1">
            <a:spLocks noGrp="1"/>
          </p:cNvSpPr>
          <p:nvPr>
            <p:ph type="body" idx="4294967295"/>
          </p:nvPr>
        </p:nvSpPr>
        <p:spPr>
          <a:xfrm>
            <a:off x="266086" y="139176"/>
            <a:ext cx="9438900" cy="272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rgbClr val="3F3F3F"/>
              </a:buClr>
              <a:buSzPct val="25000"/>
              <a:buFont typeface="Arial"/>
              <a:buNone/>
            </a:pPr>
            <a:r>
              <a:rPr lang="ko-KR"/>
              <a:t>신한</a:t>
            </a:r>
            <a:r>
              <a:rPr lang="ko-KR" sz="2400" b="1" i="0" u="none" strike="noStrike" cap="non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카드 결제창</a:t>
            </a: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9563" y="928670"/>
            <a:ext cx="8786874" cy="57346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51287589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364552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ko-KR" altLang="en-US" dirty="0" smtClean="0"/>
              <a:t>사이트 메인 </a:t>
            </a:r>
            <a:r>
              <a:rPr lang="en-US" altLang="ko-KR" sz="1100" dirty="0" smtClean="0"/>
              <a:t>(URL</a:t>
            </a:r>
            <a:r>
              <a:rPr lang="ko-KR" altLang="en-US" sz="1100" dirty="0" smtClean="0"/>
              <a:t>노출 </a:t>
            </a:r>
            <a:r>
              <a:rPr lang="ko-KR" altLang="en-US" sz="1100" dirty="0" err="1" smtClean="0"/>
              <a:t>캡쳐</a:t>
            </a:r>
            <a:r>
              <a:rPr lang="en-US" altLang="ko-KR" sz="1100" dirty="0" smtClean="0"/>
              <a:t>)</a:t>
            </a:r>
            <a:endParaRPr lang="ko-KR" altLang="en-US" sz="11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59629" y="920432"/>
            <a:ext cx="7786742" cy="5040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7388901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ko-KR" altLang="en-US" dirty="0" smtClean="0"/>
              <a:t>사이트 메인</a:t>
            </a:r>
            <a:r>
              <a:rPr lang="en-US" altLang="ko-KR" dirty="0" smtClean="0"/>
              <a:t>_</a:t>
            </a:r>
            <a:r>
              <a:rPr lang="ko-KR" altLang="en-US" dirty="0" smtClean="0"/>
              <a:t>하단정보</a:t>
            </a:r>
            <a:r>
              <a:rPr lang="en-US" altLang="ko-KR" sz="1100" dirty="0" smtClean="0"/>
              <a:t>(</a:t>
            </a:r>
            <a:r>
              <a:rPr lang="ko-KR" altLang="en-US" sz="1100" dirty="0" smtClean="0"/>
              <a:t>사업자등록번호</a:t>
            </a:r>
            <a:r>
              <a:rPr lang="en-US" altLang="ko-KR" sz="1100" dirty="0" smtClean="0"/>
              <a:t>,</a:t>
            </a:r>
            <a:r>
              <a:rPr lang="ko-KR" altLang="en-US" sz="1100" dirty="0" smtClean="0"/>
              <a:t>주소</a:t>
            </a:r>
            <a:r>
              <a:rPr lang="en-US" altLang="ko-KR" sz="1100" dirty="0" smtClean="0"/>
              <a:t>,</a:t>
            </a:r>
            <a:r>
              <a:rPr lang="ko-KR" altLang="en-US" sz="1100" dirty="0" smtClean="0"/>
              <a:t>대표자</a:t>
            </a:r>
            <a:r>
              <a:rPr lang="en-US" altLang="ko-KR" sz="1100" dirty="0" smtClean="0"/>
              <a:t>,</a:t>
            </a:r>
            <a:r>
              <a:rPr lang="ko-KR" altLang="en-US" sz="1100" dirty="0" smtClean="0"/>
              <a:t>고객센터번호</a:t>
            </a:r>
            <a:r>
              <a:rPr lang="en-US" altLang="ko-KR" sz="1100" dirty="0" smtClean="0"/>
              <a:t>,</a:t>
            </a:r>
            <a:r>
              <a:rPr lang="ko-KR" altLang="en-US" sz="1100" dirty="0" err="1" smtClean="0"/>
              <a:t>업체명</a:t>
            </a:r>
            <a:r>
              <a:rPr lang="ko-KR" altLang="en-US" sz="1100" dirty="0" smtClean="0"/>
              <a:t> 노출하여 </a:t>
            </a:r>
            <a:r>
              <a:rPr lang="ko-KR" altLang="en-US" sz="1100" dirty="0" err="1" smtClean="0"/>
              <a:t>캡쳐</a:t>
            </a:r>
            <a:r>
              <a:rPr lang="en-US" altLang="ko-KR" sz="1100" dirty="0" smtClean="0"/>
              <a:t>)</a:t>
            </a:r>
            <a:endParaRPr lang="ko-KR" altLang="en-US" sz="11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97425" y="1142984"/>
            <a:ext cx="8511150" cy="5000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8106525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ko-KR" altLang="en-US" dirty="0" smtClean="0"/>
              <a:t>상품 선택</a:t>
            </a:r>
            <a:r>
              <a:rPr lang="en-US" altLang="ko-KR" dirty="0" smtClean="0"/>
              <a:t>&gt; </a:t>
            </a:r>
            <a:r>
              <a:rPr lang="ko-KR" altLang="en-US" dirty="0" smtClean="0"/>
              <a:t>구매</a:t>
            </a:r>
            <a:r>
              <a:rPr lang="en-US" altLang="ko-KR" dirty="0" smtClean="0"/>
              <a:t>(</a:t>
            </a:r>
            <a:r>
              <a:rPr lang="ko-KR" altLang="en-US" dirty="0" smtClean="0"/>
              <a:t>결제</a:t>
            </a:r>
            <a:r>
              <a:rPr lang="en-US" altLang="ko-KR" dirty="0" smtClean="0"/>
              <a:t>)</a:t>
            </a:r>
            <a:r>
              <a:rPr lang="ko-KR" altLang="en-US" dirty="0" smtClean="0"/>
              <a:t>하기</a:t>
            </a:r>
            <a:r>
              <a:rPr lang="en-US" altLang="ko-KR" sz="1100" dirty="0" smtClean="0"/>
              <a:t>(</a:t>
            </a:r>
            <a:r>
              <a:rPr lang="ko-KR" altLang="en-US" sz="1100" dirty="0" smtClean="0"/>
              <a:t>금액 동일</a:t>
            </a:r>
            <a:r>
              <a:rPr lang="en-US" altLang="ko-KR" sz="1100" dirty="0" smtClean="0"/>
              <a:t>, </a:t>
            </a:r>
            <a:r>
              <a:rPr lang="ko-KR" altLang="en-US" sz="1100" dirty="0" smtClean="0"/>
              <a:t>금액 임의 입력 불가</a:t>
            </a:r>
            <a:r>
              <a:rPr lang="en-US" altLang="ko-KR" sz="1100" dirty="0" smtClean="0"/>
              <a:t>)</a:t>
            </a:r>
            <a:endParaRPr lang="ko-KR" altLang="en-US" sz="11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216" y="2571745"/>
            <a:ext cx="3901789" cy="1500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52868" y="1445086"/>
            <a:ext cx="5816411" cy="4071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128464" y="692696"/>
            <a:ext cx="37508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smtClean="0"/>
              <a:t>TEST ID/PW : admin/qwer1234!!</a:t>
            </a:r>
            <a:endParaRPr lang="ko-KR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25333028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ko-KR" altLang="en-US" dirty="0" smtClean="0"/>
              <a:t>상품 선택</a:t>
            </a:r>
            <a:r>
              <a:rPr lang="en-US" altLang="ko-KR" dirty="0" smtClean="0"/>
              <a:t>&gt; </a:t>
            </a:r>
            <a:r>
              <a:rPr lang="ko-KR" altLang="en-US" dirty="0" smtClean="0"/>
              <a:t>구매</a:t>
            </a:r>
            <a:r>
              <a:rPr lang="en-US" altLang="ko-KR" dirty="0" smtClean="0"/>
              <a:t>(</a:t>
            </a:r>
            <a:r>
              <a:rPr lang="ko-KR" altLang="en-US" dirty="0" smtClean="0"/>
              <a:t>결제</a:t>
            </a:r>
            <a:r>
              <a:rPr lang="en-US" altLang="ko-KR" dirty="0" smtClean="0"/>
              <a:t>)</a:t>
            </a:r>
            <a:r>
              <a:rPr lang="ko-KR" altLang="en-US" dirty="0" smtClean="0"/>
              <a:t>하기</a:t>
            </a:r>
            <a:r>
              <a:rPr lang="en-US" altLang="ko-KR" sz="1100" dirty="0" smtClean="0"/>
              <a:t>(</a:t>
            </a:r>
            <a:r>
              <a:rPr lang="ko-KR" altLang="en-US" sz="1100" dirty="0" smtClean="0"/>
              <a:t>금액 동일</a:t>
            </a:r>
            <a:r>
              <a:rPr lang="en-US" altLang="ko-KR" sz="1100" dirty="0" smtClean="0"/>
              <a:t>, </a:t>
            </a:r>
            <a:r>
              <a:rPr lang="ko-KR" altLang="en-US" sz="1100" dirty="0" smtClean="0"/>
              <a:t>금액 임의 입력 불가</a:t>
            </a:r>
            <a:r>
              <a:rPr lang="en-US" altLang="ko-KR" sz="1100" dirty="0" smtClean="0"/>
              <a:t>)</a:t>
            </a:r>
            <a:endParaRPr lang="ko-KR" altLang="en-US" sz="11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81034" y="857232"/>
            <a:ext cx="8143932" cy="57014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4972483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ko-KR" altLang="en-US" dirty="0" err="1" smtClean="0"/>
              <a:t>신용카드결제창</a:t>
            </a:r>
            <a:r>
              <a:rPr lang="ko-KR" altLang="en-US" dirty="0" smtClean="0"/>
              <a:t> 연동</a:t>
            </a:r>
            <a:endParaRPr lang="ko-KR" altLang="en-US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2927" y="928670"/>
            <a:ext cx="8580147" cy="5572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5435609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ko-KR" altLang="en-US" dirty="0" err="1" smtClean="0"/>
              <a:t>표준결제창</a:t>
            </a:r>
            <a:r>
              <a:rPr lang="ko-KR" altLang="en-US" dirty="0" smtClean="0"/>
              <a:t> 호출 </a:t>
            </a:r>
            <a:r>
              <a:rPr lang="en-US" altLang="ko-KR" dirty="0" smtClean="0"/>
              <a:t>&gt; </a:t>
            </a:r>
            <a:r>
              <a:rPr lang="ko-KR" altLang="en-US" dirty="0" smtClean="0"/>
              <a:t>각 카드사 선택 </a:t>
            </a:r>
            <a:endParaRPr lang="ko-KR" altLang="en-US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1001" y="857231"/>
            <a:ext cx="8643998" cy="56748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409888403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ko-KR" altLang="en-US" dirty="0" err="1"/>
              <a:t>비인증</a:t>
            </a:r>
            <a:r>
              <a:rPr lang="ko-KR" altLang="en-US" dirty="0"/>
              <a:t> 결제 프로세스</a:t>
            </a:r>
            <a:r>
              <a:rPr lang="en-US" altLang="ko-KR" dirty="0"/>
              <a:t>(</a:t>
            </a:r>
            <a:r>
              <a:rPr lang="ko-KR" altLang="en-US" dirty="0"/>
              <a:t>정기결제</a:t>
            </a:r>
            <a:r>
              <a:rPr lang="en-US" altLang="ko-KR" dirty="0"/>
              <a:t>,</a:t>
            </a:r>
            <a:r>
              <a:rPr lang="ko-KR" altLang="en-US" dirty="0"/>
              <a:t>수기결제</a:t>
            </a:r>
            <a:r>
              <a:rPr lang="en-US" altLang="ko-KR" dirty="0"/>
              <a:t>)</a:t>
            </a:r>
            <a:endParaRPr lang="ko-KR" altLang="en-US" dirty="0"/>
          </a:p>
        </p:txBody>
      </p:sp>
      <p:sp>
        <p:nvSpPr>
          <p:cNvPr id="3" name="직사각형 2"/>
          <p:cNvSpPr/>
          <p:nvPr/>
        </p:nvSpPr>
        <p:spPr>
          <a:xfrm>
            <a:off x="1091571" y="1381273"/>
            <a:ext cx="4724370" cy="3174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463" i="1" dirty="0"/>
              <a:t>Ex) </a:t>
            </a:r>
            <a:r>
              <a:rPr lang="ko-KR" altLang="ko-KR" sz="1463" i="1" dirty="0" err="1"/>
              <a:t>서브몰</a:t>
            </a:r>
            <a:r>
              <a:rPr lang="ko-KR" altLang="ko-KR" sz="1463" i="1" dirty="0"/>
              <a:t> </a:t>
            </a:r>
            <a:r>
              <a:rPr lang="ko-KR" altLang="ko-KR" sz="1463" i="1" dirty="0" err="1"/>
              <a:t>심사자료내</a:t>
            </a:r>
            <a:r>
              <a:rPr lang="ko-KR" altLang="ko-KR" sz="1463" i="1" dirty="0"/>
              <a:t> </a:t>
            </a:r>
            <a:r>
              <a:rPr lang="ko-KR" altLang="ko-KR" sz="1463" i="1" dirty="0" err="1"/>
              <a:t>비인증</a:t>
            </a:r>
            <a:r>
              <a:rPr lang="ko-KR" altLang="ko-KR" sz="1463" i="1" dirty="0"/>
              <a:t> </a:t>
            </a:r>
            <a:r>
              <a:rPr lang="ko-KR" altLang="en-US" sz="1463" i="1" dirty="0"/>
              <a:t>수기 </a:t>
            </a:r>
            <a:r>
              <a:rPr lang="en-US" altLang="ko-KR" sz="1463" i="1" dirty="0"/>
              <a:t>ARS</a:t>
            </a:r>
            <a:r>
              <a:rPr lang="ko-KR" altLang="ko-KR" sz="1463" i="1" dirty="0"/>
              <a:t>결제 프로세스</a:t>
            </a:r>
            <a:endParaRPr lang="ko-KR" altLang="ko-KR" sz="1463" dirty="0"/>
          </a:p>
        </p:txBody>
      </p:sp>
      <p:pic>
        <p:nvPicPr>
          <p:cNvPr id="1027" name="Picture 3" descr="※ 유무선 전화 통한 ARS 결제방식&#10; &#10;- 비인증 도입 사유 : 온라인 결제 어려운 노령층이 주요 고객군이며 가맹점측 상담원 or ARS결제시스템 희망&#10;&#10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9768" y="1790819"/>
            <a:ext cx="7096720" cy="2066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8191158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altLang="en-US" smtClean="0"/>
              <a:t>신용카드 수기 결제</a:t>
            </a:r>
            <a:r>
              <a:rPr lang="ko-KR" altLang="en-US" dirty="0" smtClean="0"/>
              <a:t> </a:t>
            </a:r>
            <a:endParaRPr lang="ko-KR" altLang="en-US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9542" y="714356"/>
            <a:ext cx="7746917" cy="58578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40988840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735</TotalTime>
  <Words>177</Words>
  <Application>Microsoft Office PowerPoint</Application>
  <PresentationFormat>A4 용지(210x297mm)</PresentationFormat>
  <Paragraphs>19</Paragraphs>
  <Slides>17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8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17</vt:i4>
      </vt:variant>
    </vt:vector>
  </HeadingPairs>
  <TitlesOfParts>
    <vt:vector size="26" baseType="lpstr">
      <vt:lpstr>굴림</vt:lpstr>
      <vt:lpstr>나눔고딕</vt:lpstr>
      <vt:lpstr>맑은 고딕</vt:lpstr>
      <vt:lpstr>Arial</vt:lpstr>
      <vt:lpstr>Calibri</vt:lpstr>
      <vt:lpstr>Tahoma</vt:lpstr>
      <vt:lpstr>Times New Roman</vt:lpstr>
      <vt:lpstr>Wingdings 3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㈜팝아이콘(로또팟) 결제경로</dc:title>
  <dc:creator>sykwon@danal.co.kr</dc:creator>
  <cp:lastModifiedBy>홍석우</cp:lastModifiedBy>
  <cp:revision>87</cp:revision>
  <dcterms:created xsi:type="dcterms:W3CDTF">2015-10-26T09:15:08Z</dcterms:created>
  <dcterms:modified xsi:type="dcterms:W3CDTF">2022-09-05T04:12:29Z</dcterms:modified>
</cp:coreProperties>
</file>